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18"/>
  </p:notesMasterIdLst>
  <p:handoutMasterIdLst>
    <p:handoutMasterId r:id="rId19"/>
  </p:handoutMasterIdLst>
  <p:sldIdLst>
    <p:sldId id="277" r:id="rId3"/>
    <p:sldId id="283" r:id="rId4"/>
    <p:sldId id="289" r:id="rId5"/>
    <p:sldId id="295" r:id="rId6"/>
    <p:sldId id="298" r:id="rId7"/>
    <p:sldId id="279" r:id="rId8"/>
    <p:sldId id="299" r:id="rId9"/>
    <p:sldId id="300" r:id="rId10"/>
    <p:sldId id="293" r:id="rId11"/>
    <p:sldId id="281" r:id="rId12"/>
    <p:sldId id="301" r:id="rId13"/>
    <p:sldId id="297" r:id="rId14"/>
    <p:sldId id="294" r:id="rId15"/>
    <p:sldId id="286" r:id="rId16"/>
    <p:sldId id="287" r:id="rId17"/>
  </p:sldIdLst>
  <p:sldSz cx="10160000" cy="7620000"/>
  <p:notesSz cx="6858000" cy="9144000"/>
  <p:defaultTextStyle>
    <a:defPPr>
      <a:defRPr lang="en-US"/>
    </a:defPPr>
    <a:lvl1pPr algn="l" rtl="0" eaLnBrk="0" fontAlgn="base" hangingPunct="0">
      <a:spcBef>
        <a:spcPct val="0"/>
      </a:spcBef>
      <a:spcAft>
        <a:spcPct val="0"/>
      </a:spcAft>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1pPr>
    <a:lvl2pPr marL="457200" algn="l" rtl="0" eaLnBrk="0" fontAlgn="base" hangingPunct="0">
      <a:spcBef>
        <a:spcPct val="0"/>
      </a:spcBef>
      <a:spcAft>
        <a:spcPct val="0"/>
      </a:spcAft>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2pPr>
    <a:lvl3pPr marL="914400" algn="l" rtl="0" eaLnBrk="0" fontAlgn="base" hangingPunct="0">
      <a:spcBef>
        <a:spcPct val="0"/>
      </a:spcBef>
      <a:spcAft>
        <a:spcPct val="0"/>
      </a:spcAft>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3pPr>
    <a:lvl4pPr marL="1371600" algn="l" rtl="0" eaLnBrk="0" fontAlgn="base" hangingPunct="0">
      <a:spcBef>
        <a:spcPct val="0"/>
      </a:spcBef>
      <a:spcAft>
        <a:spcPct val="0"/>
      </a:spcAft>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4pPr>
    <a:lvl5pPr marL="1828800" algn="l" rtl="0" eaLnBrk="0" fontAlgn="base" hangingPunct="0">
      <a:spcBef>
        <a:spcPct val="0"/>
      </a:spcBef>
      <a:spcAft>
        <a:spcPct val="0"/>
      </a:spcAft>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5pPr>
    <a:lvl6pPr marL="2286000" algn="l" defTabSz="914400" rtl="0" eaLnBrk="1" latinLnBrk="0" hangingPunct="1">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6pPr>
    <a:lvl7pPr marL="2743200" algn="l" defTabSz="914400" rtl="0" eaLnBrk="1" latinLnBrk="0" hangingPunct="1">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7pPr>
    <a:lvl8pPr marL="3200400" algn="l" defTabSz="914400" rtl="0" eaLnBrk="1" latinLnBrk="0" hangingPunct="1">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8pPr>
    <a:lvl9pPr marL="3657600" algn="l" defTabSz="914400" rtl="0" eaLnBrk="1" latinLnBrk="0" hangingPunct="1">
      <a:defRPr sz="4600" kern="1200">
        <a:solidFill>
          <a:srgbClr val="000000"/>
        </a:solidFill>
        <a:latin typeface="Gill Sans" panose="020B0502020104020203" pitchFamily="34" charset="-79"/>
        <a:ea typeface="ヒラギノ角ゴ ProN W3" panose="020B0300000000000000" pitchFamily="34" charset="-128"/>
        <a:cs typeface="+mn-cs"/>
        <a:sym typeface="Gill Sans" panose="020B0502020104020203" pitchFamily="34" charset="-79"/>
      </a:defRPr>
    </a:lvl9pPr>
  </p:defaultTextStyle>
  <p:extLst>
    <p:ext uri="{EFAFB233-063F-42B5-8137-9DF3F51BA10A}">
      <p15:sldGuideLst xmlns:p15="http://schemas.microsoft.com/office/powerpoint/2012/main">
        <p15:guide id="1" orient="horz" pos="2400">
          <p15:clr>
            <a:srgbClr val="A4A3A4"/>
          </p15:clr>
        </p15:guide>
        <p15:guide id="2" pos="3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46F890A9-2807-4EBB-B81D-B2AA78EC7F39}" styleName="濃色 2 - アクセント 5/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スタイル/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7"/>
    <p:restoredTop sz="94237"/>
  </p:normalViewPr>
  <p:slideViewPr>
    <p:cSldViewPr>
      <p:cViewPr varScale="1">
        <p:scale>
          <a:sx n="97" d="100"/>
          <a:sy n="97" d="100"/>
        </p:scale>
        <p:origin x="1122" y="90"/>
      </p:cViewPr>
      <p:guideLst>
        <p:guide orient="horz" pos="2400"/>
        <p:guide pos="320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 xmlns:a16="http://schemas.microsoft.com/office/drawing/2014/main" id="{B357C1BD-E305-CE4A-8DC9-CA1AFD7FAB6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kumimoji="1" sz="1200">
                <a:latin typeface="Gill Sans" charset="0"/>
                <a:ea typeface="ヒラギノ角ゴ ProN W3" charset="-128"/>
                <a:sym typeface="Gill Sans" charset="0"/>
              </a:defRPr>
            </a:lvl1pPr>
          </a:lstStyle>
          <a:p>
            <a:pPr>
              <a:defRPr/>
            </a:pPr>
            <a:endParaRPr lang="ja-JP" altLang="en-US"/>
          </a:p>
        </p:txBody>
      </p:sp>
      <p:sp>
        <p:nvSpPr>
          <p:cNvPr id="3" name="日付プレースホルダー 2">
            <a:extLst>
              <a:ext uri="{FF2B5EF4-FFF2-40B4-BE49-F238E27FC236}">
                <a16:creationId xmlns="" xmlns:a16="http://schemas.microsoft.com/office/drawing/2014/main" id="{DD225175-20AF-5B4A-8A39-DEF3DFC1CC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kumimoji="1" sz="1200">
                <a:latin typeface="Gill Sans" charset="0"/>
                <a:ea typeface="ヒラギノ角ゴ ProN W3" charset="-128"/>
                <a:sym typeface="Gill Sans" charset="0"/>
              </a:defRPr>
            </a:lvl1pPr>
          </a:lstStyle>
          <a:p>
            <a:pPr>
              <a:defRPr/>
            </a:pPr>
            <a:fld id="{572DFF24-6BE4-5344-9B97-19F74956E2D1}" type="datetimeFigureOut">
              <a:rPr lang="ja-JP" altLang="en-US"/>
              <a:pPr>
                <a:defRPr/>
              </a:pPr>
              <a:t>2018/10/1</a:t>
            </a:fld>
            <a:endParaRPr lang="ja-JP" altLang="en-US"/>
          </a:p>
        </p:txBody>
      </p:sp>
      <p:sp>
        <p:nvSpPr>
          <p:cNvPr id="4" name="フッター プレースホルダー 3">
            <a:extLst>
              <a:ext uri="{FF2B5EF4-FFF2-40B4-BE49-F238E27FC236}">
                <a16:creationId xmlns="" xmlns:a16="http://schemas.microsoft.com/office/drawing/2014/main" id="{DCD115AC-104A-8640-82A3-DEFFA59AFF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kumimoji="1" sz="1200">
                <a:latin typeface="Gill Sans" charset="0"/>
                <a:ea typeface="ヒラギノ角ゴ ProN W3" charset="-128"/>
                <a:sym typeface="Gill Sans" charset="0"/>
              </a:defRPr>
            </a:lvl1pPr>
          </a:lstStyle>
          <a:p>
            <a:pPr>
              <a:defRPr/>
            </a:pPr>
            <a:endParaRPr lang="ja-JP" altLang="en-US"/>
          </a:p>
        </p:txBody>
      </p:sp>
      <p:sp>
        <p:nvSpPr>
          <p:cNvPr id="5" name="スライド番号プレースホルダー 4">
            <a:extLst>
              <a:ext uri="{FF2B5EF4-FFF2-40B4-BE49-F238E27FC236}">
                <a16:creationId xmlns="" xmlns:a16="http://schemas.microsoft.com/office/drawing/2014/main" id="{67955A41-808D-6045-90B5-FD940AB5516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kumimoji="1" sz="1200">
                <a:latin typeface="Gill Sans" charset="0"/>
                <a:ea typeface="ヒラギノ角ゴ ProN W3" charset="-128"/>
                <a:sym typeface="Gill Sans" charset="0"/>
              </a:defRPr>
            </a:lvl1pPr>
          </a:lstStyle>
          <a:p>
            <a:pPr>
              <a:defRPr/>
            </a:pPr>
            <a:fld id="{709B92FD-CAD6-B54D-AD56-6149F48B17E5}" type="slidenum">
              <a:rPr lang="ja-JP" altLang="en-US"/>
              <a:pPr>
                <a:defRPr/>
              </a:pPr>
              <a:t>‹#›</a:t>
            </a:fld>
            <a:endParaRPr lang="ja-JP" altLang="en-US"/>
          </a:p>
        </p:txBody>
      </p:sp>
    </p:spTree>
    <p:extLst>
      <p:ext uri="{BB962C8B-B14F-4D97-AF65-F5344CB8AC3E}">
        <p14:creationId xmlns:p14="http://schemas.microsoft.com/office/powerpoint/2010/main" val="1638217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
            <a:extLst>
              <a:ext uri="{FF2B5EF4-FFF2-40B4-BE49-F238E27FC236}">
                <a16:creationId xmlns="" xmlns:a16="http://schemas.microsoft.com/office/drawing/2014/main" id="{431E52DA-6605-0640-B379-D2A8243D84E1}"/>
              </a:ext>
            </a:extLst>
          </p:cNvPr>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8" name="Rectangle 2">
            <a:extLst>
              <a:ext uri="{FF2B5EF4-FFF2-40B4-BE49-F238E27FC236}">
                <a16:creationId xmlns="" xmlns:a16="http://schemas.microsoft.com/office/drawing/2014/main" id="{C7C43EF5-536A-FA42-9078-49C503DE1273}"/>
              </a:ext>
            </a:extLst>
          </p:cNvPr>
          <p:cNvSpPr>
            <a:spLocks noGrp="1" noChangeArrowheads="1"/>
          </p:cNvSpPr>
          <p:nvPr>
            <p:ph type="body" sz="quarter" idx="1"/>
          </p:nvPr>
        </p:nvSpPr>
        <p:spPr bwMode="auto">
          <a:xfrm>
            <a:off x="685800" y="4343400"/>
            <a:ext cx="5486400" cy="4114800"/>
          </a:xfrm>
          <a:prstGeom prst="rect">
            <a:avLst/>
          </a:prstGeom>
          <a:noFill/>
          <a:ln>
            <a:noFill/>
          </a:ln>
          <a:effectLst/>
          <a:extLst>
            <a:ext uri="{FAA26D3D-D897-4be2-8F04-BA451C77F1D7}"/>
            <a:ext uri="{909E8E84-426E-40dd-AFC4-6F175D3DCCD1}"/>
            <a:ext uri="{91240B29-F687-4f45-9708-019B960494DF}"/>
            <a:ext uri="{AF507438-7753-43e0-B8FC-AC1667EBCBE1}"/>
            <a:ext uri="{53640926-AAD7-44d8-BBD7-CCE9431645EC}"/>
          </a:extLst>
        </p:spPr>
        <p:txBody>
          <a:bodyPr vert="horz" wrap="square" lIns="91440" tIns="45720" rIns="91440" bIns="45720" numCol="1" anchor="t" anchorCtr="0" compatLnSpc="1">
            <a:prstTxWarp prst="textNoShape">
              <a:avLst/>
            </a:prstTxWarp>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p>
        </p:txBody>
      </p:sp>
    </p:spTree>
    <p:extLst>
      <p:ext uri="{BB962C8B-B14F-4D97-AF65-F5344CB8AC3E}">
        <p14:creationId xmlns:p14="http://schemas.microsoft.com/office/powerpoint/2010/main" val="2064922323"/>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kumimoji="1" sz="1200" kern="1200">
        <a:solidFill>
          <a:schemeClr val="tx1"/>
        </a:solidFill>
        <a:latin typeface="Gill Sans" charset="0"/>
        <a:ea typeface="ＭＳ Ｐゴシック" charset="0"/>
        <a:cs typeface="ＭＳ Ｐゴシック" charset="0"/>
      </a:defRPr>
    </a:lvl1pPr>
    <a:lvl2pPr marL="457200" algn="l" rtl="0" eaLnBrk="0" fontAlgn="base" hangingPunct="0">
      <a:spcBef>
        <a:spcPct val="0"/>
      </a:spcBef>
      <a:spcAft>
        <a:spcPct val="0"/>
      </a:spcAft>
      <a:defRPr kumimoji="1" sz="1200" kern="1200">
        <a:solidFill>
          <a:schemeClr val="tx1"/>
        </a:solidFill>
        <a:latin typeface="Gill Sans" charset="0"/>
        <a:ea typeface="ＭＳ Ｐゴシック" charset="0"/>
        <a:cs typeface="+mn-cs"/>
      </a:defRPr>
    </a:lvl2pPr>
    <a:lvl3pPr marL="914400" algn="l" rtl="0" eaLnBrk="0" fontAlgn="base" hangingPunct="0">
      <a:spcBef>
        <a:spcPct val="0"/>
      </a:spcBef>
      <a:spcAft>
        <a:spcPct val="0"/>
      </a:spcAft>
      <a:defRPr kumimoji="1" sz="1200" kern="1200">
        <a:solidFill>
          <a:schemeClr val="tx1"/>
        </a:solidFill>
        <a:latin typeface="Gill Sans" charset="0"/>
        <a:ea typeface="ＭＳ Ｐゴシック" charset="0"/>
        <a:cs typeface="+mn-cs"/>
      </a:defRPr>
    </a:lvl3pPr>
    <a:lvl4pPr marL="1371600" algn="l" rtl="0" eaLnBrk="0" fontAlgn="base" hangingPunct="0">
      <a:spcBef>
        <a:spcPct val="0"/>
      </a:spcBef>
      <a:spcAft>
        <a:spcPct val="0"/>
      </a:spcAft>
      <a:defRPr kumimoji="1" sz="1200" kern="1200">
        <a:solidFill>
          <a:schemeClr val="tx1"/>
        </a:solidFill>
        <a:latin typeface="Gill Sans" charset="0"/>
        <a:ea typeface="ＭＳ Ｐゴシック" charset="0"/>
        <a:cs typeface="+mn-cs"/>
      </a:defRPr>
    </a:lvl4pPr>
    <a:lvl5pPr marL="1828800" algn="l" rtl="0" eaLnBrk="0" fontAlgn="base" hangingPunct="0">
      <a:spcBef>
        <a:spcPct val="0"/>
      </a:spcBef>
      <a:spcAft>
        <a:spcPct val="0"/>
      </a:spcAft>
      <a:defRPr kumimoji="1" sz="1200" kern="1200">
        <a:solidFill>
          <a:schemeClr val="tx1"/>
        </a:solidFill>
        <a:latin typeface="Gill Sans" charset="0"/>
        <a:ea typeface="ＭＳ Ｐゴシック" charset="0"/>
        <a:cs typeface="+mn-cs"/>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a:extLst>
              <a:ext uri="{FF2B5EF4-FFF2-40B4-BE49-F238E27FC236}">
                <a16:creationId xmlns="" xmlns:a16="http://schemas.microsoft.com/office/drawing/2014/main" id="{2DFF00EE-5AF7-1148-9E16-6BFA9685AFCD}"/>
              </a:ext>
            </a:extLst>
          </p:cNvPr>
          <p:cNvSpPr>
            <a:spLocks noGrp="1" noRot="1" noChangeAspect="1" noChangeArrowheads="1" noTextEdit="1"/>
          </p:cNvSpPr>
          <p:nvPr>
            <p:ph type="sldImg"/>
          </p:nvPr>
        </p:nvSpPr>
        <p:spPr>
          <a:solidFill>
            <a:srgbClr val="FFFFFF"/>
          </a:solidFill>
          <a:ln/>
        </p:spPr>
      </p:sp>
      <p:sp>
        <p:nvSpPr>
          <p:cNvPr id="28674" name="Rectangle 2">
            <a:extLst>
              <a:ext uri="{FF2B5EF4-FFF2-40B4-BE49-F238E27FC236}">
                <a16:creationId xmlns="" xmlns:a16="http://schemas.microsoft.com/office/drawing/2014/main" id="{E5248BE3-4B56-A74C-BF3C-642CA298288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155890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a:extLst>
              <a:ext uri="{FF2B5EF4-FFF2-40B4-BE49-F238E27FC236}">
                <a16:creationId xmlns="" xmlns:a16="http://schemas.microsoft.com/office/drawing/2014/main" id="{74D75821-60E2-5C43-AAB6-93408C31B520}"/>
              </a:ext>
            </a:extLst>
          </p:cNvPr>
          <p:cNvSpPr>
            <a:spLocks noGrp="1" noRot="1" noChangeAspect="1" noChangeArrowheads="1" noTextEdit="1"/>
          </p:cNvSpPr>
          <p:nvPr>
            <p:ph type="sldImg"/>
          </p:nvPr>
        </p:nvSpPr>
        <p:spPr>
          <a:solidFill>
            <a:srgbClr val="FFFFFF"/>
          </a:solidFill>
          <a:ln/>
        </p:spPr>
      </p:sp>
      <p:sp>
        <p:nvSpPr>
          <p:cNvPr id="40962" name="Rectangle 2">
            <a:extLst>
              <a:ext uri="{FF2B5EF4-FFF2-40B4-BE49-F238E27FC236}">
                <a16:creationId xmlns="" xmlns:a16="http://schemas.microsoft.com/office/drawing/2014/main" id="{B92EF2D2-2F8F-8E43-8119-C7B0B8CE8BE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1311333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a:extLst>
              <a:ext uri="{FF2B5EF4-FFF2-40B4-BE49-F238E27FC236}">
                <a16:creationId xmlns="" xmlns:a16="http://schemas.microsoft.com/office/drawing/2014/main" id="{2259919A-465A-934B-932C-07586DA30009}"/>
              </a:ext>
            </a:extLst>
          </p:cNvPr>
          <p:cNvSpPr>
            <a:spLocks noGrp="1" noRot="1" noChangeAspect="1" noChangeArrowheads="1" noTextEdit="1"/>
          </p:cNvSpPr>
          <p:nvPr>
            <p:ph type="sldImg"/>
          </p:nvPr>
        </p:nvSpPr>
        <p:spPr>
          <a:solidFill>
            <a:srgbClr val="FFFFFF"/>
          </a:solidFill>
          <a:ln/>
        </p:spPr>
      </p:sp>
      <p:sp>
        <p:nvSpPr>
          <p:cNvPr id="45058" name="Rectangle 2">
            <a:extLst>
              <a:ext uri="{FF2B5EF4-FFF2-40B4-BE49-F238E27FC236}">
                <a16:creationId xmlns="" xmlns:a16="http://schemas.microsoft.com/office/drawing/2014/main" id="{83810131-6742-7C4A-B10A-B70D4DFA10D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723421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a:extLst>
              <a:ext uri="{FF2B5EF4-FFF2-40B4-BE49-F238E27FC236}">
                <a16:creationId xmlns="" xmlns:a16="http://schemas.microsoft.com/office/drawing/2014/main" id="{D93E455F-6709-614F-8A20-55A8730F4A7C}"/>
              </a:ext>
            </a:extLst>
          </p:cNvPr>
          <p:cNvSpPr>
            <a:spLocks noGrp="1" noRot="1" noChangeAspect="1" noChangeArrowheads="1" noTextEdit="1"/>
          </p:cNvSpPr>
          <p:nvPr>
            <p:ph type="sldImg"/>
          </p:nvPr>
        </p:nvSpPr>
        <p:spPr>
          <a:solidFill>
            <a:srgbClr val="FFFFFF"/>
          </a:solidFill>
          <a:ln/>
        </p:spPr>
      </p:sp>
      <p:sp>
        <p:nvSpPr>
          <p:cNvPr id="47106" name="Rectangle 2">
            <a:extLst>
              <a:ext uri="{FF2B5EF4-FFF2-40B4-BE49-F238E27FC236}">
                <a16:creationId xmlns="" xmlns:a16="http://schemas.microsoft.com/office/drawing/2014/main" id="{15B3A8D3-9FA2-DD40-A66D-6C49B6EF865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199284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a:extLst>
              <a:ext uri="{FF2B5EF4-FFF2-40B4-BE49-F238E27FC236}">
                <a16:creationId xmlns="" xmlns:a16="http://schemas.microsoft.com/office/drawing/2014/main" id="{04E7092A-2403-5843-A101-3223CD13C4E6}"/>
              </a:ext>
            </a:extLst>
          </p:cNvPr>
          <p:cNvSpPr>
            <a:spLocks noGrp="1" noRot="1" noChangeAspect="1" noChangeArrowheads="1" noTextEdit="1"/>
          </p:cNvSpPr>
          <p:nvPr>
            <p:ph type="sldImg"/>
          </p:nvPr>
        </p:nvSpPr>
        <p:spPr>
          <a:solidFill>
            <a:srgbClr val="FFFFFF"/>
          </a:solidFill>
          <a:ln/>
        </p:spPr>
      </p:sp>
      <p:sp>
        <p:nvSpPr>
          <p:cNvPr id="49154" name="Rectangle 2">
            <a:extLst>
              <a:ext uri="{FF2B5EF4-FFF2-40B4-BE49-F238E27FC236}">
                <a16:creationId xmlns="" xmlns:a16="http://schemas.microsoft.com/office/drawing/2014/main" id="{33FC9FB0-B028-DC45-9D2E-D2C0B11060C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418259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a:extLst>
              <a:ext uri="{FF2B5EF4-FFF2-40B4-BE49-F238E27FC236}">
                <a16:creationId xmlns="" xmlns:a16="http://schemas.microsoft.com/office/drawing/2014/main" id="{7025D450-3C9F-FA46-83FC-A06CDB82AF60}"/>
              </a:ext>
            </a:extLst>
          </p:cNvPr>
          <p:cNvSpPr>
            <a:spLocks noGrp="1" noRot="1" noChangeAspect="1" noChangeArrowheads="1" noTextEdit="1"/>
          </p:cNvSpPr>
          <p:nvPr>
            <p:ph type="sldImg"/>
          </p:nvPr>
        </p:nvSpPr>
        <p:spPr>
          <a:solidFill>
            <a:srgbClr val="FFFFFF"/>
          </a:solidFill>
          <a:ln/>
        </p:spPr>
      </p:sp>
      <p:sp>
        <p:nvSpPr>
          <p:cNvPr id="51202" name="Rectangle 2">
            <a:extLst>
              <a:ext uri="{FF2B5EF4-FFF2-40B4-BE49-F238E27FC236}">
                <a16:creationId xmlns="" xmlns:a16="http://schemas.microsoft.com/office/drawing/2014/main" id="{9EDCDD38-546E-C946-91D5-FEC4AFBE458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173800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a:extLst>
              <a:ext uri="{FF2B5EF4-FFF2-40B4-BE49-F238E27FC236}">
                <a16:creationId xmlns="" xmlns:a16="http://schemas.microsoft.com/office/drawing/2014/main" id="{3530DA18-A050-E94A-A159-57C42AFF062B}"/>
              </a:ext>
            </a:extLst>
          </p:cNvPr>
          <p:cNvSpPr>
            <a:spLocks noGrp="1" noRot="1" noChangeAspect="1" noChangeArrowheads="1" noTextEdit="1"/>
          </p:cNvSpPr>
          <p:nvPr>
            <p:ph type="sldImg"/>
          </p:nvPr>
        </p:nvSpPr>
        <p:spPr>
          <a:solidFill>
            <a:srgbClr val="FFFFFF"/>
          </a:solidFill>
          <a:ln/>
        </p:spPr>
      </p:sp>
      <p:sp>
        <p:nvSpPr>
          <p:cNvPr id="30722" name="Rectangle 2">
            <a:extLst>
              <a:ext uri="{FF2B5EF4-FFF2-40B4-BE49-F238E27FC236}">
                <a16:creationId xmlns="" xmlns:a16="http://schemas.microsoft.com/office/drawing/2014/main" id="{4E2E8448-F45C-454C-9FC9-D9C0446A0AE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165475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a:extLst>
              <a:ext uri="{FF2B5EF4-FFF2-40B4-BE49-F238E27FC236}">
                <a16:creationId xmlns="" xmlns:a16="http://schemas.microsoft.com/office/drawing/2014/main" id="{2829EED3-8FB5-D14A-AF48-64C06080A5F7}"/>
              </a:ext>
            </a:extLst>
          </p:cNvPr>
          <p:cNvSpPr>
            <a:spLocks noGrp="1" noRot="1" noChangeAspect="1" noChangeArrowheads="1" noTextEdit="1"/>
          </p:cNvSpPr>
          <p:nvPr>
            <p:ph type="sldImg"/>
          </p:nvPr>
        </p:nvSpPr>
        <p:spPr>
          <a:solidFill>
            <a:srgbClr val="FFFFFF"/>
          </a:solidFill>
          <a:ln/>
        </p:spPr>
      </p:sp>
      <p:sp>
        <p:nvSpPr>
          <p:cNvPr id="32770" name="Rectangle 2">
            <a:extLst>
              <a:ext uri="{FF2B5EF4-FFF2-40B4-BE49-F238E27FC236}">
                <a16:creationId xmlns="" xmlns:a16="http://schemas.microsoft.com/office/drawing/2014/main" id="{A375BC19-2506-1344-B729-E4D43B2A970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2169942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a:extLst>
              <a:ext uri="{FF2B5EF4-FFF2-40B4-BE49-F238E27FC236}">
                <a16:creationId xmlns="" xmlns:a16="http://schemas.microsoft.com/office/drawing/2014/main" id="{C75879F9-9E4A-A34B-A01F-B7DDE47E45B9}"/>
              </a:ext>
            </a:extLst>
          </p:cNvPr>
          <p:cNvSpPr>
            <a:spLocks noGrp="1" noRot="1" noChangeAspect="1" noChangeArrowheads="1" noTextEdit="1"/>
          </p:cNvSpPr>
          <p:nvPr>
            <p:ph type="sldImg"/>
          </p:nvPr>
        </p:nvSpPr>
        <p:spPr>
          <a:solidFill>
            <a:srgbClr val="FFFFFF"/>
          </a:solidFill>
          <a:ln/>
        </p:spPr>
      </p:sp>
      <p:sp>
        <p:nvSpPr>
          <p:cNvPr id="34818" name="Rectangle 2">
            <a:extLst>
              <a:ext uri="{FF2B5EF4-FFF2-40B4-BE49-F238E27FC236}">
                <a16:creationId xmlns="" xmlns:a16="http://schemas.microsoft.com/office/drawing/2014/main" id="{D3DA0572-BB43-054E-BC53-75EC5595A6A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2758558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a:extLst>
              <a:ext uri="{FF2B5EF4-FFF2-40B4-BE49-F238E27FC236}">
                <a16:creationId xmlns="" xmlns:a16="http://schemas.microsoft.com/office/drawing/2014/main" id="{92842BE4-6012-C548-9CA6-5F2B6338602D}"/>
              </a:ext>
            </a:extLst>
          </p:cNvPr>
          <p:cNvSpPr>
            <a:spLocks noGrp="1" noRot="1" noChangeAspect="1" noChangeArrowheads="1" noTextEdit="1"/>
          </p:cNvSpPr>
          <p:nvPr>
            <p:ph type="sldImg"/>
          </p:nvPr>
        </p:nvSpPr>
        <p:spPr>
          <a:solidFill>
            <a:srgbClr val="FFFFFF"/>
          </a:solidFill>
          <a:ln/>
        </p:spPr>
      </p:sp>
      <p:sp>
        <p:nvSpPr>
          <p:cNvPr id="36866" name="Rectangle 2">
            <a:extLst>
              <a:ext uri="{FF2B5EF4-FFF2-40B4-BE49-F238E27FC236}">
                <a16:creationId xmlns="" xmlns:a16="http://schemas.microsoft.com/office/drawing/2014/main" id="{C6D34D75-527F-7647-BF7E-C734364717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060081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a:extLst>
              <a:ext uri="{FF2B5EF4-FFF2-40B4-BE49-F238E27FC236}">
                <a16:creationId xmlns="" xmlns:a16="http://schemas.microsoft.com/office/drawing/2014/main" id="{92842BE4-6012-C548-9CA6-5F2B6338602D}"/>
              </a:ext>
            </a:extLst>
          </p:cNvPr>
          <p:cNvSpPr>
            <a:spLocks noGrp="1" noRot="1" noChangeAspect="1" noChangeArrowheads="1" noTextEdit="1"/>
          </p:cNvSpPr>
          <p:nvPr>
            <p:ph type="sldImg"/>
          </p:nvPr>
        </p:nvSpPr>
        <p:spPr>
          <a:solidFill>
            <a:srgbClr val="FFFFFF"/>
          </a:solidFill>
          <a:ln/>
        </p:spPr>
      </p:sp>
      <p:sp>
        <p:nvSpPr>
          <p:cNvPr id="36866" name="Rectangle 2">
            <a:extLst>
              <a:ext uri="{FF2B5EF4-FFF2-40B4-BE49-F238E27FC236}">
                <a16:creationId xmlns="" xmlns:a16="http://schemas.microsoft.com/office/drawing/2014/main" id="{C6D34D75-527F-7647-BF7E-C734364717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103368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a:extLst>
              <a:ext uri="{FF2B5EF4-FFF2-40B4-BE49-F238E27FC236}">
                <a16:creationId xmlns="" xmlns:a16="http://schemas.microsoft.com/office/drawing/2014/main" id="{92842BE4-6012-C548-9CA6-5F2B6338602D}"/>
              </a:ext>
            </a:extLst>
          </p:cNvPr>
          <p:cNvSpPr>
            <a:spLocks noGrp="1" noRot="1" noChangeAspect="1" noChangeArrowheads="1" noTextEdit="1"/>
          </p:cNvSpPr>
          <p:nvPr>
            <p:ph type="sldImg"/>
          </p:nvPr>
        </p:nvSpPr>
        <p:spPr>
          <a:solidFill>
            <a:srgbClr val="FFFFFF"/>
          </a:solidFill>
          <a:ln/>
        </p:spPr>
      </p:sp>
      <p:sp>
        <p:nvSpPr>
          <p:cNvPr id="36866" name="Rectangle 2">
            <a:extLst>
              <a:ext uri="{FF2B5EF4-FFF2-40B4-BE49-F238E27FC236}">
                <a16:creationId xmlns="" xmlns:a16="http://schemas.microsoft.com/office/drawing/2014/main" id="{C6D34D75-527F-7647-BF7E-C7343647172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1828355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a:extLst>
              <a:ext uri="{FF2B5EF4-FFF2-40B4-BE49-F238E27FC236}">
                <a16:creationId xmlns="" xmlns:a16="http://schemas.microsoft.com/office/drawing/2014/main" id="{8761BEBD-A9E4-9743-9C23-E98BF50CBF31}"/>
              </a:ext>
            </a:extLst>
          </p:cNvPr>
          <p:cNvSpPr>
            <a:spLocks noGrp="1" noRot="1" noChangeAspect="1" noChangeArrowheads="1" noTextEdit="1"/>
          </p:cNvSpPr>
          <p:nvPr>
            <p:ph type="sldImg"/>
          </p:nvPr>
        </p:nvSpPr>
        <p:spPr>
          <a:solidFill>
            <a:srgbClr val="FFFFFF"/>
          </a:solidFill>
          <a:ln/>
        </p:spPr>
      </p:sp>
      <p:sp>
        <p:nvSpPr>
          <p:cNvPr id="43010" name="Rectangle 2">
            <a:extLst>
              <a:ext uri="{FF2B5EF4-FFF2-40B4-BE49-F238E27FC236}">
                <a16:creationId xmlns="" xmlns:a16="http://schemas.microsoft.com/office/drawing/2014/main" id="{5B5FCE22-A4D5-9A47-AE50-C5F67C82D34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33263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a:extLst>
              <a:ext uri="{FF2B5EF4-FFF2-40B4-BE49-F238E27FC236}">
                <a16:creationId xmlns="" xmlns:a16="http://schemas.microsoft.com/office/drawing/2014/main" id="{74D75821-60E2-5C43-AAB6-93408C31B520}"/>
              </a:ext>
            </a:extLst>
          </p:cNvPr>
          <p:cNvSpPr>
            <a:spLocks noGrp="1" noRot="1" noChangeAspect="1" noChangeArrowheads="1" noTextEdit="1"/>
          </p:cNvSpPr>
          <p:nvPr>
            <p:ph type="sldImg"/>
          </p:nvPr>
        </p:nvSpPr>
        <p:spPr>
          <a:solidFill>
            <a:srgbClr val="FFFFFF"/>
          </a:solidFill>
          <a:ln/>
        </p:spPr>
      </p:sp>
      <p:sp>
        <p:nvSpPr>
          <p:cNvPr id="40962" name="Rectangle 2">
            <a:extLst>
              <a:ext uri="{FF2B5EF4-FFF2-40B4-BE49-F238E27FC236}">
                <a16:creationId xmlns="" xmlns:a16="http://schemas.microsoft.com/office/drawing/2014/main" id="{B92EF2D2-2F8F-8E43-8119-C7B0B8CE8BE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en-US" altLang="ja-JP" sz="1600">
              <a:solidFill>
                <a:srgbClr val="666666"/>
              </a:solidFill>
              <a:latin typeface="ＭＳ Ｐゴシック" panose="020B0600070205080204" pitchFamily="34" charset="-128"/>
              <a:ea typeface="ＭＳ Ｐゴシック" panose="020B0600070205080204" pitchFamily="34" charset="-128"/>
              <a:sym typeface="ＭＳ Ｐゴシック" panose="020B0600070205080204" pitchFamily="34" charset="-128"/>
            </a:endParaRPr>
          </a:p>
          <a:p>
            <a:pPr eaLnBrk="1" hangingPunct="1">
              <a:lnSpc>
                <a:spcPts val="2500"/>
              </a:lnSpc>
            </a:pPr>
            <a:endParaRPr kumimoji="0" lang="ja-JP" altLang="en-US">
              <a:latin typeface="Helvetica" pitchFamily="2" charset="0"/>
              <a:ea typeface="ＭＳ Ｐゴシック" panose="020B0600070205080204" pitchFamily="34" charset="-128"/>
              <a:sym typeface="Helvetica" pitchFamily="2" charset="0"/>
            </a:endParaRPr>
          </a:p>
        </p:txBody>
      </p:sp>
    </p:spTree>
    <p:extLst>
      <p:ext uri="{BB962C8B-B14F-4D97-AF65-F5344CB8AC3E}">
        <p14:creationId xmlns:p14="http://schemas.microsoft.com/office/powerpoint/2010/main" val="3169295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a:t>マスター タイトルの書式設定</a:t>
            </a:r>
          </a:p>
        </p:txBody>
      </p:sp>
      <p:sp>
        <p:nvSpPr>
          <p:cNvPr id="3" name="サブタイトル 2"/>
          <p:cNvSpPr>
            <a:spLocks noGrp="1"/>
          </p:cNvSpPr>
          <p:nvPr>
            <p:ph type="subTitle" idx="1"/>
          </p:nvPr>
        </p:nvSpPr>
        <p:spPr>
          <a:xfrm>
            <a:off x="1524000" y="4318000"/>
            <a:ext cx="7112000" cy="194786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Text Box 3">
            <a:extLst>
              <a:ext uri="{FF2B5EF4-FFF2-40B4-BE49-F238E27FC236}">
                <a16:creationId xmlns="" xmlns:a16="http://schemas.microsoft.com/office/drawing/2014/main" id="{E1D91BBB-6208-5249-B145-AF533223FE06}"/>
              </a:ext>
            </a:extLst>
          </p:cNvPr>
          <p:cNvSpPr txBox="1">
            <a:spLocks noGrp="1" noChangeArrowheads="1"/>
          </p:cNvSpPr>
          <p:nvPr>
            <p:ph type="sldNum" sz="quarter" idx="10"/>
          </p:nvPr>
        </p:nvSpPr>
        <p:spPr>
          <a:ln/>
        </p:spPr>
        <p:txBody>
          <a:bodyPr/>
          <a:lstStyle>
            <a:lvl1pPr>
              <a:defRPr/>
            </a:lvl1pPr>
          </a:lstStyle>
          <a:p>
            <a:pPr>
              <a:defRPr/>
            </a:pPr>
            <a:fld id="{04389EEC-A4CF-EB40-920F-0E6C2984ED88}" type="slidenum">
              <a:rPr lang="en-US" altLang="ja-JP"/>
              <a:pPr>
                <a:defRPr/>
              </a:pPr>
              <a:t>‹#›</a:t>
            </a:fld>
            <a:endParaRPr lang="en-US" altLang="ja-JP"/>
          </a:p>
        </p:txBody>
      </p:sp>
    </p:spTree>
    <p:extLst>
      <p:ext uri="{BB962C8B-B14F-4D97-AF65-F5344CB8AC3E}">
        <p14:creationId xmlns:p14="http://schemas.microsoft.com/office/powerpoint/2010/main" val="111360547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Text Box 3">
            <a:extLst>
              <a:ext uri="{FF2B5EF4-FFF2-40B4-BE49-F238E27FC236}">
                <a16:creationId xmlns="" xmlns:a16="http://schemas.microsoft.com/office/drawing/2014/main" id="{60CEC6EA-A488-794F-AD59-142653D2F3F2}"/>
              </a:ext>
            </a:extLst>
          </p:cNvPr>
          <p:cNvSpPr txBox="1">
            <a:spLocks noGrp="1" noChangeArrowheads="1"/>
          </p:cNvSpPr>
          <p:nvPr>
            <p:ph type="sldNum" sz="quarter" idx="10"/>
          </p:nvPr>
        </p:nvSpPr>
        <p:spPr>
          <a:ln/>
        </p:spPr>
        <p:txBody>
          <a:bodyPr/>
          <a:lstStyle>
            <a:lvl1pPr>
              <a:defRPr/>
            </a:lvl1pPr>
          </a:lstStyle>
          <a:p>
            <a:pPr>
              <a:defRPr/>
            </a:pPr>
            <a:fld id="{E1DFD3CC-0FD1-8C4D-928A-4C6B827AB6B9}" type="slidenum">
              <a:rPr lang="en-US" altLang="ja-JP"/>
              <a:pPr>
                <a:defRPr/>
              </a:pPr>
              <a:t>‹#›</a:t>
            </a:fld>
            <a:endParaRPr lang="en-US" altLang="ja-JP"/>
          </a:p>
        </p:txBody>
      </p:sp>
    </p:spTree>
    <p:extLst>
      <p:ext uri="{BB962C8B-B14F-4D97-AF65-F5344CB8AC3E}">
        <p14:creationId xmlns:p14="http://schemas.microsoft.com/office/powerpoint/2010/main" val="47105861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239000" y="2366963"/>
            <a:ext cx="2159000" cy="3894137"/>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762000" y="2366963"/>
            <a:ext cx="6324600" cy="389413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Text Box 3">
            <a:extLst>
              <a:ext uri="{FF2B5EF4-FFF2-40B4-BE49-F238E27FC236}">
                <a16:creationId xmlns="" xmlns:a16="http://schemas.microsoft.com/office/drawing/2014/main" id="{C7B65266-5960-A64F-A0CB-0754DADD2C1B}"/>
              </a:ext>
            </a:extLst>
          </p:cNvPr>
          <p:cNvSpPr txBox="1">
            <a:spLocks noGrp="1" noChangeArrowheads="1"/>
          </p:cNvSpPr>
          <p:nvPr>
            <p:ph type="sldNum" sz="quarter" idx="10"/>
          </p:nvPr>
        </p:nvSpPr>
        <p:spPr>
          <a:ln/>
        </p:spPr>
        <p:txBody>
          <a:bodyPr/>
          <a:lstStyle>
            <a:lvl1pPr>
              <a:defRPr/>
            </a:lvl1pPr>
          </a:lstStyle>
          <a:p>
            <a:pPr>
              <a:defRPr/>
            </a:pPr>
            <a:fld id="{187F934A-11FE-CB4E-85E4-F039E57DEE3C}" type="slidenum">
              <a:rPr lang="en-US" altLang="ja-JP"/>
              <a:pPr>
                <a:defRPr/>
              </a:pPr>
              <a:t>‹#›</a:t>
            </a:fld>
            <a:endParaRPr lang="en-US" altLang="ja-JP"/>
          </a:p>
        </p:txBody>
      </p:sp>
    </p:spTree>
    <p:extLst>
      <p:ext uri="{BB962C8B-B14F-4D97-AF65-F5344CB8AC3E}">
        <p14:creationId xmlns:p14="http://schemas.microsoft.com/office/powerpoint/2010/main" val="37451721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62000" y="2366963"/>
            <a:ext cx="8636000" cy="1633537"/>
          </a:xfrm>
        </p:spPr>
        <p:txBody>
          <a:bodyPr/>
          <a:lstStyle/>
          <a:p>
            <a:r>
              <a:rPr lang="ja-JP" altLang="en-US"/>
              <a:t>マスター タイトルの書式設定</a:t>
            </a:r>
          </a:p>
        </p:txBody>
      </p:sp>
      <p:sp>
        <p:nvSpPr>
          <p:cNvPr id="3" name="サブタイトル 2"/>
          <p:cNvSpPr>
            <a:spLocks noGrp="1"/>
          </p:cNvSpPr>
          <p:nvPr>
            <p:ph type="subTitle" idx="1"/>
          </p:nvPr>
        </p:nvSpPr>
        <p:spPr>
          <a:xfrm>
            <a:off x="1524000" y="4318000"/>
            <a:ext cx="7112000" cy="1947863"/>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Text Box 2">
            <a:extLst>
              <a:ext uri="{FF2B5EF4-FFF2-40B4-BE49-F238E27FC236}">
                <a16:creationId xmlns="" xmlns:a16="http://schemas.microsoft.com/office/drawing/2014/main" id="{021DD0A3-E040-684C-95F8-6C7EE465FB6D}"/>
              </a:ext>
            </a:extLst>
          </p:cNvPr>
          <p:cNvSpPr txBox="1">
            <a:spLocks noGrp="1" noChangeArrowheads="1"/>
          </p:cNvSpPr>
          <p:nvPr>
            <p:ph type="sldNum" sz="quarter" idx="10"/>
          </p:nvPr>
        </p:nvSpPr>
        <p:spPr>
          <a:ln/>
        </p:spPr>
        <p:txBody>
          <a:bodyPr/>
          <a:lstStyle>
            <a:lvl1pPr>
              <a:defRPr/>
            </a:lvl1pPr>
          </a:lstStyle>
          <a:p>
            <a:pPr>
              <a:defRPr/>
            </a:pPr>
            <a:fld id="{AC4408BE-9423-584F-A6C7-6D471822ECBF}" type="slidenum">
              <a:rPr lang="en-US" altLang="ja-JP"/>
              <a:pPr>
                <a:defRPr/>
              </a:pPr>
              <a:t>‹#›</a:t>
            </a:fld>
            <a:endParaRPr lang="en-US" altLang="ja-JP"/>
          </a:p>
        </p:txBody>
      </p:sp>
    </p:spTree>
    <p:extLst>
      <p:ext uri="{BB962C8B-B14F-4D97-AF65-F5344CB8AC3E}">
        <p14:creationId xmlns:p14="http://schemas.microsoft.com/office/powerpoint/2010/main" val="7745568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a:xfrm>
            <a:off x="508000" y="1778000"/>
            <a:ext cx="9144000" cy="5029200"/>
          </a:xfrm>
          <a:prstGeom prst="rect">
            <a:avLst/>
          </a:prstGeom>
        </p:spPr>
        <p:txBody>
          <a:bodyPr vert="horz"/>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Text Box 2">
            <a:extLst>
              <a:ext uri="{FF2B5EF4-FFF2-40B4-BE49-F238E27FC236}">
                <a16:creationId xmlns="" xmlns:a16="http://schemas.microsoft.com/office/drawing/2014/main" id="{A6FCC60A-D45C-764C-BDB2-AE40286807D7}"/>
              </a:ext>
            </a:extLst>
          </p:cNvPr>
          <p:cNvSpPr txBox="1">
            <a:spLocks noGrp="1" noChangeArrowheads="1"/>
          </p:cNvSpPr>
          <p:nvPr>
            <p:ph type="sldNum" sz="quarter" idx="10"/>
          </p:nvPr>
        </p:nvSpPr>
        <p:spPr>
          <a:ln/>
        </p:spPr>
        <p:txBody>
          <a:bodyPr/>
          <a:lstStyle>
            <a:lvl1pPr>
              <a:defRPr/>
            </a:lvl1pPr>
          </a:lstStyle>
          <a:p>
            <a:pPr>
              <a:defRPr/>
            </a:pPr>
            <a:fld id="{20CFA0DB-28F9-CB4E-9BEB-C0779EA6CEB9}" type="slidenum">
              <a:rPr lang="en-US" altLang="ja-JP"/>
              <a:pPr>
                <a:defRPr/>
              </a:pPr>
              <a:t>‹#›</a:t>
            </a:fld>
            <a:endParaRPr lang="en-US" altLang="ja-JP"/>
          </a:p>
        </p:txBody>
      </p:sp>
    </p:spTree>
    <p:extLst>
      <p:ext uri="{BB962C8B-B14F-4D97-AF65-F5344CB8AC3E}">
        <p14:creationId xmlns:p14="http://schemas.microsoft.com/office/powerpoint/2010/main" val="295215664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03275" y="4895850"/>
            <a:ext cx="8636000" cy="15144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803275" y="3228975"/>
            <a:ext cx="8636000" cy="1666875"/>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Text Box 2">
            <a:extLst>
              <a:ext uri="{FF2B5EF4-FFF2-40B4-BE49-F238E27FC236}">
                <a16:creationId xmlns="" xmlns:a16="http://schemas.microsoft.com/office/drawing/2014/main" id="{7ABE5B7D-5A1F-E84B-B0D9-DD984B3B202E}"/>
              </a:ext>
            </a:extLst>
          </p:cNvPr>
          <p:cNvSpPr txBox="1">
            <a:spLocks noGrp="1" noChangeArrowheads="1"/>
          </p:cNvSpPr>
          <p:nvPr>
            <p:ph type="sldNum" sz="quarter" idx="10"/>
          </p:nvPr>
        </p:nvSpPr>
        <p:spPr>
          <a:ln/>
        </p:spPr>
        <p:txBody>
          <a:bodyPr/>
          <a:lstStyle>
            <a:lvl1pPr>
              <a:defRPr/>
            </a:lvl1pPr>
          </a:lstStyle>
          <a:p>
            <a:pPr>
              <a:defRPr/>
            </a:pPr>
            <a:fld id="{88634326-8B93-7D4A-B216-464F158DE845}" type="slidenum">
              <a:rPr lang="en-US" altLang="ja-JP"/>
              <a:pPr>
                <a:defRPr/>
              </a:pPr>
              <a:t>‹#›</a:t>
            </a:fld>
            <a:endParaRPr lang="en-US" altLang="ja-JP"/>
          </a:p>
        </p:txBody>
      </p:sp>
    </p:spTree>
    <p:extLst>
      <p:ext uri="{BB962C8B-B14F-4D97-AF65-F5344CB8AC3E}">
        <p14:creationId xmlns:p14="http://schemas.microsoft.com/office/powerpoint/2010/main" val="343450293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508000" y="1778000"/>
            <a:ext cx="4495800" cy="5029200"/>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5156200" y="1778000"/>
            <a:ext cx="4495800" cy="5029200"/>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Text Box 2">
            <a:extLst>
              <a:ext uri="{FF2B5EF4-FFF2-40B4-BE49-F238E27FC236}">
                <a16:creationId xmlns="" xmlns:a16="http://schemas.microsoft.com/office/drawing/2014/main" id="{150EBF65-7A3C-9146-BC31-39EF0B82E4C0}"/>
              </a:ext>
            </a:extLst>
          </p:cNvPr>
          <p:cNvSpPr txBox="1">
            <a:spLocks noGrp="1" noChangeArrowheads="1"/>
          </p:cNvSpPr>
          <p:nvPr>
            <p:ph type="sldNum" sz="quarter" idx="10"/>
          </p:nvPr>
        </p:nvSpPr>
        <p:spPr>
          <a:ln/>
        </p:spPr>
        <p:txBody>
          <a:bodyPr/>
          <a:lstStyle>
            <a:lvl1pPr>
              <a:defRPr/>
            </a:lvl1pPr>
          </a:lstStyle>
          <a:p>
            <a:pPr>
              <a:defRPr/>
            </a:pPr>
            <a:fld id="{D32540CB-D054-2545-B202-09D3A311C2EF}" type="slidenum">
              <a:rPr lang="en-US" altLang="ja-JP"/>
              <a:pPr>
                <a:defRPr/>
              </a:pPr>
              <a:t>‹#›</a:t>
            </a:fld>
            <a:endParaRPr lang="en-US" altLang="ja-JP"/>
          </a:p>
        </p:txBody>
      </p:sp>
    </p:spTree>
    <p:extLst>
      <p:ext uri="{BB962C8B-B14F-4D97-AF65-F5344CB8AC3E}">
        <p14:creationId xmlns:p14="http://schemas.microsoft.com/office/powerpoint/2010/main" val="183130768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508000" y="1704975"/>
            <a:ext cx="4489450" cy="711200"/>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508000" y="2416175"/>
            <a:ext cx="4489450" cy="4391025"/>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5160963" y="1704975"/>
            <a:ext cx="4491037" cy="711200"/>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5160963" y="2416175"/>
            <a:ext cx="4491037" cy="4391025"/>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Text Box 2">
            <a:extLst>
              <a:ext uri="{FF2B5EF4-FFF2-40B4-BE49-F238E27FC236}">
                <a16:creationId xmlns="" xmlns:a16="http://schemas.microsoft.com/office/drawing/2014/main" id="{DADD14BB-BC6B-9045-A8A9-A3F263E4B44B}"/>
              </a:ext>
            </a:extLst>
          </p:cNvPr>
          <p:cNvSpPr txBox="1">
            <a:spLocks noGrp="1" noChangeArrowheads="1"/>
          </p:cNvSpPr>
          <p:nvPr>
            <p:ph type="sldNum" sz="quarter" idx="10"/>
          </p:nvPr>
        </p:nvSpPr>
        <p:spPr>
          <a:ln/>
        </p:spPr>
        <p:txBody>
          <a:bodyPr/>
          <a:lstStyle>
            <a:lvl1pPr>
              <a:defRPr/>
            </a:lvl1pPr>
          </a:lstStyle>
          <a:p>
            <a:pPr>
              <a:defRPr/>
            </a:pPr>
            <a:fld id="{CADD08A8-AD1D-3A4D-B268-B38314B96A3E}" type="slidenum">
              <a:rPr lang="en-US" altLang="ja-JP"/>
              <a:pPr>
                <a:defRPr/>
              </a:pPr>
              <a:t>‹#›</a:t>
            </a:fld>
            <a:endParaRPr lang="en-US" altLang="ja-JP"/>
          </a:p>
        </p:txBody>
      </p:sp>
    </p:spTree>
    <p:extLst>
      <p:ext uri="{BB962C8B-B14F-4D97-AF65-F5344CB8AC3E}">
        <p14:creationId xmlns:p14="http://schemas.microsoft.com/office/powerpoint/2010/main" val="380337414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Text Box 2">
            <a:extLst>
              <a:ext uri="{FF2B5EF4-FFF2-40B4-BE49-F238E27FC236}">
                <a16:creationId xmlns="" xmlns:a16="http://schemas.microsoft.com/office/drawing/2014/main" id="{73BCB80F-3E22-EB47-B106-9A716E612717}"/>
              </a:ext>
            </a:extLst>
          </p:cNvPr>
          <p:cNvSpPr txBox="1">
            <a:spLocks noGrp="1" noChangeArrowheads="1"/>
          </p:cNvSpPr>
          <p:nvPr>
            <p:ph type="sldNum" sz="quarter" idx="10"/>
          </p:nvPr>
        </p:nvSpPr>
        <p:spPr>
          <a:ln/>
        </p:spPr>
        <p:txBody>
          <a:bodyPr/>
          <a:lstStyle>
            <a:lvl1pPr>
              <a:defRPr/>
            </a:lvl1pPr>
          </a:lstStyle>
          <a:p>
            <a:pPr>
              <a:defRPr/>
            </a:pPr>
            <a:fld id="{1CC927D9-B83A-6448-9D55-B87AC57CDCBF}" type="slidenum">
              <a:rPr lang="en-US" altLang="ja-JP"/>
              <a:pPr>
                <a:defRPr/>
              </a:pPr>
              <a:t>‹#›</a:t>
            </a:fld>
            <a:endParaRPr lang="en-US" altLang="ja-JP"/>
          </a:p>
        </p:txBody>
      </p:sp>
    </p:spTree>
    <p:extLst>
      <p:ext uri="{BB962C8B-B14F-4D97-AF65-F5344CB8AC3E}">
        <p14:creationId xmlns:p14="http://schemas.microsoft.com/office/powerpoint/2010/main" val="193292792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Text Box 2">
            <a:extLst>
              <a:ext uri="{FF2B5EF4-FFF2-40B4-BE49-F238E27FC236}">
                <a16:creationId xmlns="" xmlns:a16="http://schemas.microsoft.com/office/drawing/2014/main" id="{812A0917-D70B-9244-95F4-F8FE542BAD4B}"/>
              </a:ext>
            </a:extLst>
          </p:cNvPr>
          <p:cNvSpPr txBox="1">
            <a:spLocks noGrp="1" noChangeArrowheads="1"/>
          </p:cNvSpPr>
          <p:nvPr>
            <p:ph type="sldNum" sz="quarter" idx="10"/>
          </p:nvPr>
        </p:nvSpPr>
        <p:spPr>
          <a:ln/>
        </p:spPr>
        <p:txBody>
          <a:bodyPr/>
          <a:lstStyle>
            <a:lvl1pPr>
              <a:defRPr/>
            </a:lvl1pPr>
          </a:lstStyle>
          <a:p>
            <a:pPr>
              <a:defRPr/>
            </a:pPr>
            <a:fld id="{AAC864D8-F992-874F-A4F6-98E1C2BCBB94}" type="slidenum">
              <a:rPr lang="en-US" altLang="ja-JP"/>
              <a:pPr>
                <a:defRPr/>
              </a:pPr>
              <a:t>‹#›</a:t>
            </a:fld>
            <a:endParaRPr lang="en-US" altLang="ja-JP"/>
          </a:p>
        </p:txBody>
      </p:sp>
    </p:spTree>
    <p:extLst>
      <p:ext uri="{BB962C8B-B14F-4D97-AF65-F5344CB8AC3E}">
        <p14:creationId xmlns:p14="http://schemas.microsoft.com/office/powerpoint/2010/main" val="352106851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08000" y="303213"/>
            <a:ext cx="3343275" cy="1290637"/>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971925" y="303213"/>
            <a:ext cx="5680075" cy="6503987"/>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508000" y="1593850"/>
            <a:ext cx="3343275" cy="5213350"/>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Box 2">
            <a:extLst>
              <a:ext uri="{FF2B5EF4-FFF2-40B4-BE49-F238E27FC236}">
                <a16:creationId xmlns="" xmlns:a16="http://schemas.microsoft.com/office/drawing/2014/main" id="{ED2A5BBC-FE3B-C44F-AF14-208ACDB99596}"/>
              </a:ext>
            </a:extLst>
          </p:cNvPr>
          <p:cNvSpPr txBox="1">
            <a:spLocks noGrp="1" noChangeArrowheads="1"/>
          </p:cNvSpPr>
          <p:nvPr>
            <p:ph type="sldNum" sz="quarter" idx="10"/>
          </p:nvPr>
        </p:nvSpPr>
        <p:spPr>
          <a:ln/>
        </p:spPr>
        <p:txBody>
          <a:bodyPr/>
          <a:lstStyle>
            <a:lvl1pPr>
              <a:defRPr/>
            </a:lvl1pPr>
          </a:lstStyle>
          <a:p>
            <a:pPr>
              <a:defRPr/>
            </a:pPr>
            <a:fld id="{24D7F22F-58F0-734F-BC59-CD457F98CC66}" type="slidenum">
              <a:rPr lang="en-US" altLang="ja-JP"/>
              <a:pPr>
                <a:defRPr/>
              </a:pPr>
              <a:t>‹#›</a:t>
            </a:fld>
            <a:endParaRPr lang="en-US" altLang="ja-JP"/>
          </a:p>
        </p:txBody>
      </p:sp>
    </p:spTree>
    <p:extLst>
      <p:ext uri="{BB962C8B-B14F-4D97-AF65-F5344CB8AC3E}">
        <p14:creationId xmlns:p14="http://schemas.microsoft.com/office/powerpoint/2010/main" val="16177929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Text Box 3">
            <a:extLst>
              <a:ext uri="{FF2B5EF4-FFF2-40B4-BE49-F238E27FC236}">
                <a16:creationId xmlns="" xmlns:a16="http://schemas.microsoft.com/office/drawing/2014/main" id="{EC12749D-5DC2-804B-BA51-84F36F89E4DC}"/>
              </a:ext>
            </a:extLst>
          </p:cNvPr>
          <p:cNvSpPr txBox="1">
            <a:spLocks noGrp="1" noChangeArrowheads="1"/>
          </p:cNvSpPr>
          <p:nvPr>
            <p:ph type="sldNum" sz="quarter" idx="10"/>
          </p:nvPr>
        </p:nvSpPr>
        <p:spPr>
          <a:ln/>
        </p:spPr>
        <p:txBody>
          <a:bodyPr/>
          <a:lstStyle>
            <a:lvl1pPr>
              <a:defRPr/>
            </a:lvl1pPr>
          </a:lstStyle>
          <a:p>
            <a:pPr>
              <a:defRPr/>
            </a:pPr>
            <a:fld id="{6AE2D0CF-B1A1-8E43-A989-73892A462F0F}" type="slidenum">
              <a:rPr lang="en-US" altLang="ja-JP"/>
              <a:pPr>
                <a:defRPr/>
              </a:pPr>
              <a:t>‹#›</a:t>
            </a:fld>
            <a:endParaRPr lang="en-US" altLang="ja-JP"/>
          </a:p>
        </p:txBody>
      </p:sp>
    </p:spTree>
    <p:extLst>
      <p:ext uri="{BB962C8B-B14F-4D97-AF65-F5344CB8AC3E}">
        <p14:creationId xmlns:p14="http://schemas.microsoft.com/office/powerpoint/2010/main" val="24484579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90725" y="5334000"/>
            <a:ext cx="6096000" cy="6302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990725" y="681038"/>
            <a:ext cx="6096000" cy="45720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sym typeface="Trebuchet MS" charset="0"/>
            </a:endParaRPr>
          </a:p>
        </p:txBody>
      </p:sp>
      <p:sp>
        <p:nvSpPr>
          <p:cNvPr id="4" name="テキスト プレースホルダー 3"/>
          <p:cNvSpPr>
            <a:spLocks noGrp="1"/>
          </p:cNvSpPr>
          <p:nvPr>
            <p:ph type="body" sz="half" idx="2"/>
          </p:nvPr>
        </p:nvSpPr>
        <p:spPr>
          <a:xfrm>
            <a:off x="1990725" y="5964238"/>
            <a:ext cx="6096000" cy="8937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Box 2">
            <a:extLst>
              <a:ext uri="{FF2B5EF4-FFF2-40B4-BE49-F238E27FC236}">
                <a16:creationId xmlns="" xmlns:a16="http://schemas.microsoft.com/office/drawing/2014/main" id="{B0B09411-089E-824F-AB82-DD02B32F9A43}"/>
              </a:ext>
            </a:extLst>
          </p:cNvPr>
          <p:cNvSpPr txBox="1">
            <a:spLocks noGrp="1" noChangeArrowheads="1"/>
          </p:cNvSpPr>
          <p:nvPr>
            <p:ph type="sldNum" sz="quarter" idx="10"/>
          </p:nvPr>
        </p:nvSpPr>
        <p:spPr>
          <a:ln/>
        </p:spPr>
        <p:txBody>
          <a:bodyPr/>
          <a:lstStyle>
            <a:lvl1pPr>
              <a:defRPr/>
            </a:lvl1pPr>
          </a:lstStyle>
          <a:p>
            <a:pPr>
              <a:defRPr/>
            </a:pPr>
            <a:fld id="{B9F26409-3E79-134D-A495-5A90BECDE414}" type="slidenum">
              <a:rPr lang="en-US" altLang="ja-JP"/>
              <a:pPr>
                <a:defRPr/>
              </a:pPr>
              <a:t>‹#›</a:t>
            </a:fld>
            <a:endParaRPr lang="en-US" altLang="ja-JP"/>
          </a:p>
        </p:txBody>
      </p:sp>
    </p:spTree>
    <p:extLst>
      <p:ext uri="{BB962C8B-B14F-4D97-AF65-F5344CB8AC3E}">
        <p14:creationId xmlns:p14="http://schemas.microsoft.com/office/powerpoint/2010/main" val="1113887121"/>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508000" y="1778000"/>
            <a:ext cx="9144000" cy="5029200"/>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Text Box 2">
            <a:extLst>
              <a:ext uri="{FF2B5EF4-FFF2-40B4-BE49-F238E27FC236}">
                <a16:creationId xmlns="" xmlns:a16="http://schemas.microsoft.com/office/drawing/2014/main" id="{DBFC4468-ADD1-5847-B77D-4647ED673365}"/>
              </a:ext>
            </a:extLst>
          </p:cNvPr>
          <p:cNvSpPr txBox="1">
            <a:spLocks noGrp="1" noChangeArrowheads="1"/>
          </p:cNvSpPr>
          <p:nvPr>
            <p:ph type="sldNum" sz="quarter" idx="10"/>
          </p:nvPr>
        </p:nvSpPr>
        <p:spPr>
          <a:ln/>
        </p:spPr>
        <p:txBody>
          <a:bodyPr/>
          <a:lstStyle>
            <a:lvl1pPr>
              <a:defRPr/>
            </a:lvl1pPr>
          </a:lstStyle>
          <a:p>
            <a:pPr>
              <a:defRPr/>
            </a:pPr>
            <a:fld id="{F125976F-BB39-C64E-9E53-F04FB006CB37}" type="slidenum">
              <a:rPr lang="en-US" altLang="ja-JP"/>
              <a:pPr>
                <a:defRPr/>
              </a:pPr>
              <a:t>‹#›</a:t>
            </a:fld>
            <a:endParaRPr lang="en-US" altLang="ja-JP"/>
          </a:p>
        </p:txBody>
      </p:sp>
    </p:spTree>
    <p:extLst>
      <p:ext uri="{BB962C8B-B14F-4D97-AF65-F5344CB8AC3E}">
        <p14:creationId xmlns:p14="http://schemas.microsoft.com/office/powerpoint/2010/main" val="238304235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366000" y="304800"/>
            <a:ext cx="2286000" cy="6502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508000" y="304800"/>
            <a:ext cx="6705600" cy="6502400"/>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Text Box 2">
            <a:extLst>
              <a:ext uri="{FF2B5EF4-FFF2-40B4-BE49-F238E27FC236}">
                <a16:creationId xmlns="" xmlns:a16="http://schemas.microsoft.com/office/drawing/2014/main" id="{92D77E20-7D92-994C-B982-EA5EAC085A49}"/>
              </a:ext>
            </a:extLst>
          </p:cNvPr>
          <p:cNvSpPr txBox="1">
            <a:spLocks noGrp="1" noChangeArrowheads="1"/>
          </p:cNvSpPr>
          <p:nvPr>
            <p:ph type="sldNum" sz="quarter" idx="10"/>
          </p:nvPr>
        </p:nvSpPr>
        <p:spPr>
          <a:ln/>
        </p:spPr>
        <p:txBody>
          <a:bodyPr/>
          <a:lstStyle>
            <a:lvl1pPr>
              <a:defRPr/>
            </a:lvl1pPr>
          </a:lstStyle>
          <a:p>
            <a:pPr>
              <a:defRPr/>
            </a:pPr>
            <a:fld id="{98B13BD2-27EA-4245-AF60-E4B86035935D}" type="slidenum">
              <a:rPr lang="en-US" altLang="ja-JP"/>
              <a:pPr>
                <a:defRPr/>
              </a:pPr>
              <a:t>‹#›</a:t>
            </a:fld>
            <a:endParaRPr lang="en-US" altLang="ja-JP"/>
          </a:p>
        </p:txBody>
      </p:sp>
    </p:spTree>
    <p:extLst>
      <p:ext uri="{BB962C8B-B14F-4D97-AF65-F5344CB8AC3E}">
        <p14:creationId xmlns:p14="http://schemas.microsoft.com/office/powerpoint/2010/main" val="242685261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03275" y="4895850"/>
            <a:ext cx="8636000" cy="15144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803275" y="3228975"/>
            <a:ext cx="8636000" cy="16668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Text Box 3">
            <a:extLst>
              <a:ext uri="{FF2B5EF4-FFF2-40B4-BE49-F238E27FC236}">
                <a16:creationId xmlns="" xmlns:a16="http://schemas.microsoft.com/office/drawing/2014/main" id="{6AC1BBCD-C0F1-D141-804E-9BD55FA3192D}"/>
              </a:ext>
            </a:extLst>
          </p:cNvPr>
          <p:cNvSpPr txBox="1">
            <a:spLocks noGrp="1" noChangeArrowheads="1"/>
          </p:cNvSpPr>
          <p:nvPr>
            <p:ph type="sldNum" sz="quarter" idx="10"/>
          </p:nvPr>
        </p:nvSpPr>
        <p:spPr>
          <a:ln/>
        </p:spPr>
        <p:txBody>
          <a:bodyPr/>
          <a:lstStyle>
            <a:lvl1pPr>
              <a:defRPr/>
            </a:lvl1pPr>
          </a:lstStyle>
          <a:p>
            <a:pPr>
              <a:defRPr/>
            </a:pPr>
            <a:fld id="{F78AEBC6-14F2-214C-B6E8-7C978FA86DA7}" type="slidenum">
              <a:rPr lang="en-US" altLang="ja-JP"/>
              <a:pPr>
                <a:defRPr/>
              </a:pPr>
              <a:t>‹#›</a:t>
            </a:fld>
            <a:endParaRPr lang="en-US" altLang="ja-JP"/>
          </a:p>
        </p:txBody>
      </p:sp>
    </p:spTree>
    <p:extLst>
      <p:ext uri="{BB962C8B-B14F-4D97-AF65-F5344CB8AC3E}">
        <p14:creationId xmlns:p14="http://schemas.microsoft.com/office/powerpoint/2010/main" val="100787304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1524000" y="4318000"/>
            <a:ext cx="3479800" cy="1943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5156200" y="4318000"/>
            <a:ext cx="3479800" cy="1943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Text Box 3">
            <a:extLst>
              <a:ext uri="{FF2B5EF4-FFF2-40B4-BE49-F238E27FC236}">
                <a16:creationId xmlns="" xmlns:a16="http://schemas.microsoft.com/office/drawing/2014/main" id="{00C05883-7FA3-1D49-97E1-DEB865EC5A2B}"/>
              </a:ext>
            </a:extLst>
          </p:cNvPr>
          <p:cNvSpPr txBox="1">
            <a:spLocks noGrp="1" noChangeArrowheads="1"/>
          </p:cNvSpPr>
          <p:nvPr>
            <p:ph type="sldNum" sz="quarter" idx="10"/>
          </p:nvPr>
        </p:nvSpPr>
        <p:spPr>
          <a:ln/>
        </p:spPr>
        <p:txBody>
          <a:bodyPr/>
          <a:lstStyle>
            <a:lvl1pPr>
              <a:defRPr/>
            </a:lvl1pPr>
          </a:lstStyle>
          <a:p>
            <a:pPr>
              <a:defRPr/>
            </a:pPr>
            <a:fld id="{2D1DBAB7-8F94-CE4A-B588-86783CD0EFAC}" type="slidenum">
              <a:rPr lang="en-US" altLang="ja-JP"/>
              <a:pPr>
                <a:defRPr/>
              </a:pPr>
              <a:t>‹#›</a:t>
            </a:fld>
            <a:endParaRPr lang="en-US" altLang="ja-JP"/>
          </a:p>
        </p:txBody>
      </p:sp>
    </p:spTree>
    <p:extLst>
      <p:ext uri="{BB962C8B-B14F-4D97-AF65-F5344CB8AC3E}">
        <p14:creationId xmlns:p14="http://schemas.microsoft.com/office/powerpoint/2010/main" val="159476056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508000" y="304800"/>
            <a:ext cx="9144000" cy="1270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508000" y="1704975"/>
            <a:ext cx="4489450"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508000" y="2416175"/>
            <a:ext cx="4489450"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5160963" y="1704975"/>
            <a:ext cx="4491037"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5160963" y="2416175"/>
            <a:ext cx="4491037"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Text Box 3">
            <a:extLst>
              <a:ext uri="{FF2B5EF4-FFF2-40B4-BE49-F238E27FC236}">
                <a16:creationId xmlns="" xmlns:a16="http://schemas.microsoft.com/office/drawing/2014/main" id="{08631FD7-770E-B84C-85E8-5E1630EA354B}"/>
              </a:ext>
            </a:extLst>
          </p:cNvPr>
          <p:cNvSpPr txBox="1">
            <a:spLocks noGrp="1" noChangeArrowheads="1"/>
          </p:cNvSpPr>
          <p:nvPr>
            <p:ph type="sldNum" sz="quarter" idx="10"/>
          </p:nvPr>
        </p:nvSpPr>
        <p:spPr>
          <a:ln/>
        </p:spPr>
        <p:txBody>
          <a:bodyPr/>
          <a:lstStyle>
            <a:lvl1pPr>
              <a:defRPr/>
            </a:lvl1pPr>
          </a:lstStyle>
          <a:p>
            <a:pPr>
              <a:defRPr/>
            </a:pPr>
            <a:fld id="{2E7965B2-0E92-F44B-BDEF-2FBA6D2EE197}" type="slidenum">
              <a:rPr lang="en-US" altLang="ja-JP"/>
              <a:pPr>
                <a:defRPr/>
              </a:pPr>
              <a:t>‹#›</a:t>
            </a:fld>
            <a:endParaRPr lang="en-US" altLang="ja-JP"/>
          </a:p>
        </p:txBody>
      </p:sp>
    </p:spTree>
    <p:extLst>
      <p:ext uri="{BB962C8B-B14F-4D97-AF65-F5344CB8AC3E}">
        <p14:creationId xmlns:p14="http://schemas.microsoft.com/office/powerpoint/2010/main" val="370154373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Text Box 3">
            <a:extLst>
              <a:ext uri="{FF2B5EF4-FFF2-40B4-BE49-F238E27FC236}">
                <a16:creationId xmlns="" xmlns:a16="http://schemas.microsoft.com/office/drawing/2014/main" id="{73BCDE66-8F16-9F44-B2A1-BDF8992E5B8B}"/>
              </a:ext>
            </a:extLst>
          </p:cNvPr>
          <p:cNvSpPr txBox="1">
            <a:spLocks noGrp="1" noChangeArrowheads="1"/>
          </p:cNvSpPr>
          <p:nvPr>
            <p:ph type="sldNum" sz="quarter" idx="10"/>
          </p:nvPr>
        </p:nvSpPr>
        <p:spPr>
          <a:ln/>
        </p:spPr>
        <p:txBody>
          <a:bodyPr/>
          <a:lstStyle>
            <a:lvl1pPr>
              <a:defRPr/>
            </a:lvl1pPr>
          </a:lstStyle>
          <a:p>
            <a:pPr>
              <a:defRPr/>
            </a:pPr>
            <a:fld id="{1BFB376A-31B8-3E4E-9E46-DC0E1CE730B6}" type="slidenum">
              <a:rPr lang="en-US" altLang="ja-JP"/>
              <a:pPr>
                <a:defRPr/>
              </a:pPr>
              <a:t>‹#›</a:t>
            </a:fld>
            <a:endParaRPr lang="en-US" altLang="ja-JP"/>
          </a:p>
        </p:txBody>
      </p:sp>
    </p:spTree>
    <p:extLst>
      <p:ext uri="{BB962C8B-B14F-4D97-AF65-F5344CB8AC3E}">
        <p14:creationId xmlns:p14="http://schemas.microsoft.com/office/powerpoint/2010/main" val="6492207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Text Box 3">
            <a:extLst>
              <a:ext uri="{FF2B5EF4-FFF2-40B4-BE49-F238E27FC236}">
                <a16:creationId xmlns="" xmlns:a16="http://schemas.microsoft.com/office/drawing/2014/main" id="{7C9ED086-00FF-AE40-9BC2-F116C9FF24FF}"/>
              </a:ext>
            </a:extLst>
          </p:cNvPr>
          <p:cNvSpPr txBox="1">
            <a:spLocks noGrp="1" noChangeArrowheads="1"/>
          </p:cNvSpPr>
          <p:nvPr>
            <p:ph type="sldNum" sz="quarter" idx="10"/>
          </p:nvPr>
        </p:nvSpPr>
        <p:spPr>
          <a:ln/>
        </p:spPr>
        <p:txBody>
          <a:bodyPr/>
          <a:lstStyle>
            <a:lvl1pPr>
              <a:defRPr/>
            </a:lvl1pPr>
          </a:lstStyle>
          <a:p>
            <a:pPr>
              <a:defRPr/>
            </a:pPr>
            <a:fld id="{3ACDBC55-4401-D644-922F-54E381FCB62A}" type="slidenum">
              <a:rPr lang="en-US" altLang="ja-JP"/>
              <a:pPr>
                <a:defRPr/>
              </a:pPr>
              <a:t>‹#›</a:t>
            </a:fld>
            <a:endParaRPr lang="en-US" altLang="ja-JP"/>
          </a:p>
        </p:txBody>
      </p:sp>
    </p:spTree>
    <p:extLst>
      <p:ext uri="{BB962C8B-B14F-4D97-AF65-F5344CB8AC3E}">
        <p14:creationId xmlns:p14="http://schemas.microsoft.com/office/powerpoint/2010/main" val="345323444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08000" y="303213"/>
            <a:ext cx="3343275" cy="1290637"/>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971925" y="303213"/>
            <a:ext cx="5680075" cy="65039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508000" y="1593850"/>
            <a:ext cx="3343275" cy="52133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Box 3">
            <a:extLst>
              <a:ext uri="{FF2B5EF4-FFF2-40B4-BE49-F238E27FC236}">
                <a16:creationId xmlns="" xmlns:a16="http://schemas.microsoft.com/office/drawing/2014/main" id="{E1FC662E-05AA-6C48-9738-223DD5FA6869}"/>
              </a:ext>
            </a:extLst>
          </p:cNvPr>
          <p:cNvSpPr txBox="1">
            <a:spLocks noGrp="1" noChangeArrowheads="1"/>
          </p:cNvSpPr>
          <p:nvPr>
            <p:ph type="sldNum" sz="quarter" idx="10"/>
          </p:nvPr>
        </p:nvSpPr>
        <p:spPr>
          <a:ln/>
        </p:spPr>
        <p:txBody>
          <a:bodyPr/>
          <a:lstStyle>
            <a:lvl1pPr>
              <a:defRPr/>
            </a:lvl1pPr>
          </a:lstStyle>
          <a:p>
            <a:pPr>
              <a:defRPr/>
            </a:pPr>
            <a:fld id="{ABD055BF-7EFC-8842-A31A-09A8CFA432DA}" type="slidenum">
              <a:rPr lang="en-US" altLang="ja-JP"/>
              <a:pPr>
                <a:defRPr/>
              </a:pPr>
              <a:t>‹#›</a:t>
            </a:fld>
            <a:endParaRPr lang="en-US" altLang="ja-JP"/>
          </a:p>
        </p:txBody>
      </p:sp>
    </p:spTree>
    <p:extLst>
      <p:ext uri="{BB962C8B-B14F-4D97-AF65-F5344CB8AC3E}">
        <p14:creationId xmlns:p14="http://schemas.microsoft.com/office/powerpoint/2010/main" val="224667446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90725" y="5334000"/>
            <a:ext cx="6096000" cy="6302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990725" y="681038"/>
            <a:ext cx="6096000"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sym typeface="Trebuchet MS" charset="0"/>
            </a:endParaRPr>
          </a:p>
        </p:txBody>
      </p:sp>
      <p:sp>
        <p:nvSpPr>
          <p:cNvPr id="4" name="テキスト プレースホルダー 3"/>
          <p:cNvSpPr>
            <a:spLocks noGrp="1"/>
          </p:cNvSpPr>
          <p:nvPr>
            <p:ph type="body" sz="half" idx="2"/>
          </p:nvPr>
        </p:nvSpPr>
        <p:spPr>
          <a:xfrm>
            <a:off x="1990725" y="5964238"/>
            <a:ext cx="6096000" cy="8937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Box 3">
            <a:extLst>
              <a:ext uri="{FF2B5EF4-FFF2-40B4-BE49-F238E27FC236}">
                <a16:creationId xmlns="" xmlns:a16="http://schemas.microsoft.com/office/drawing/2014/main" id="{F5E0A97E-DD69-4041-B0B9-4B02B1B0C6B0}"/>
              </a:ext>
            </a:extLst>
          </p:cNvPr>
          <p:cNvSpPr txBox="1">
            <a:spLocks noGrp="1" noChangeArrowheads="1"/>
          </p:cNvSpPr>
          <p:nvPr>
            <p:ph type="sldNum" sz="quarter" idx="10"/>
          </p:nvPr>
        </p:nvSpPr>
        <p:spPr>
          <a:ln/>
        </p:spPr>
        <p:txBody>
          <a:bodyPr/>
          <a:lstStyle>
            <a:lvl1pPr>
              <a:defRPr/>
            </a:lvl1pPr>
          </a:lstStyle>
          <a:p>
            <a:pPr>
              <a:defRPr/>
            </a:pPr>
            <a:fld id="{60A917B8-7302-4D46-910D-CE336405F330}" type="slidenum">
              <a:rPr lang="en-US" altLang="ja-JP"/>
              <a:pPr>
                <a:defRPr/>
              </a:pPr>
              <a:t>‹#›</a:t>
            </a:fld>
            <a:endParaRPr lang="en-US" altLang="ja-JP"/>
          </a:p>
        </p:txBody>
      </p:sp>
    </p:spTree>
    <p:extLst>
      <p:ext uri="{BB962C8B-B14F-4D97-AF65-F5344CB8AC3E}">
        <p14:creationId xmlns:p14="http://schemas.microsoft.com/office/powerpoint/2010/main" val="300710182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 xmlns:a16="http://schemas.microsoft.com/office/drawing/2014/main" id="{FAE6122B-7139-D743-87FF-62D3B5CD1981}"/>
              </a:ext>
            </a:extLst>
          </p:cNvPr>
          <p:cNvSpPr>
            <a:spLocks noGrp="1" noChangeArrowheads="1"/>
          </p:cNvSpPr>
          <p:nvPr>
            <p:ph type="title"/>
          </p:nvPr>
        </p:nvSpPr>
        <p:spPr bwMode="auto">
          <a:xfrm>
            <a:off x="762000" y="2366963"/>
            <a:ext cx="8636000"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en-US" altLang="ja-JP">
                <a:sym typeface="Trebuchet MS" panose="020B0703020202090204" pitchFamily="34" charset="0"/>
              </a:rPr>
              <a:t>Click to edit Master title style</a:t>
            </a:r>
          </a:p>
        </p:txBody>
      </p:sp>
      <p:sp>
        <p:nvSpPr>
          <p:cNvPr id="1027" name="Rectangle 2">
            <a:extLst>
              <a:ext uri="{FF2B5EF4-FFF2-40B4-BE49-F238E27FC236}">
                <a16:creationId xmlns="" xmlns:a16="http://schemas.microsoft.com/office/drawing/2014/main" id="{E0578129-23EB-F14E-816B-DCDA6B6DF3A0}"/>
              </a:ext>
            </a:extLst>
          </p:cNvPr>
          <p:cNvSpPr>
            <a:spLocks noGrp="1" noChangeArrowheads="1"/>
          </p:cNvSpPr>
          <p:nvPr>
            <p:ph type="body" idx="1"/>
          </p:nvPr>
        </p:nvSpPr>
        <p:spPr bwMode="auto">
          <a:xfrm>
            <a:off x="1524000" y="4318000"/>
            <a:ext cx="71120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t" anchorCtr="0" compatLnSpc="1">
            <a:prstTxWarp prst="textNoShape">
              <a:avLst/>
            </a:prstTxWarp>
          </a:bodyPr>
          <a:lstStyle/>
          <a:p>
            <a:pPr lvl="0"/>
            <a:r>
              <a:rPr lang="en-US" altLang="ja-JP">
                <a:sym typeface="Trebuchet MS" panose="020B0703020202090204" pitchFamily="34" charset="0"/>
              </a:rPr>
              <a:t>Click to edit Master text styles</a:t>
            </a:r>
          </a:p>
          <a:p>
            <a:pPr lvl="1"/>
            <a:r>
              <a:rPr lang="en-US" altLang="ja-JP">
                <a:sym typeface="Trebuchet MS" panose="020B0703020202090204" pitchFamily="34" charset="0"/>
              </a:rPr>
              <a:t>Second level</a:t>
            </a:r>
          </a:p>
          <a:p>
            <a:pPr lvl="2"/>
            <a:r>
              <a:rPr lang="en-US" altLang="ja-JP">
                <a:sym typeface="Trebuchet MS" panose="020B0703020202090204" pitchFamily="34" charset="0"/>
              </a:rPr>
              <a:t>Third level</a:t>
            </a:r>
          </a:p>
          <a:p>
            <a:pPr lvl="3"/>
            <a:r>
              <a:rPr lang="en-US" altLang="ja-JP">
                <a:sym typeface="Trebuchet MS" panose="020B0703020202090204" pitchFamily="34" charset="0"/>
              </a:rPr>
              <a:t>Fourth level</a:t>
            </a:r>
          </a:p>
          <a:p>
            <a:pPr lvl="4"/>
            <a:r>
              <a:rPr lang="en-US" altLang="ja-JP">
                <a:sym typeface="Trebuchet MS" panose="020B0703020202090204" pitchFamily="34" charset="0"/>
              </a:rPr>
              <a:t>Fifth level</a:t>
            </a:r>
          </a:p>
        </p:txBody>
      </p:sp>
      <p:sp>
        <p:nvSpPr>
          <p:cNvPr id="2" name="Text Box 3">
            <a:extLst>
              <a:ext uri="{FF2B5EF4-FFF2-40B4-BE49-F238E27FC236}">
                <a16:creationId xmlns="" xmlns:a16="http://schemas.microsoft.com/office/drawing/2014/main" id="{3EC87967-2B61-1940-BF9A-9AED71E739B6}"/>
              </a:ext>
            </a:extLst>
          </p:cNvPr>
          <p:cNvSpPr txBox="1">
            <a:spLocks noGrp="1" noChangeArrowheads="1"/>
          </p:cNvSpPr>
          <p:nvPr>
            <p:ph type="sldNum" sz="quarter" idx="4"/>
          </p:nvPr>
        </p:nvSpPr>
        <p:spPr bwMode="auto">
          <a:xfrm>
            <a:off x="9402763" y="7210425"/>
            <a:ext cx="249237" cy="2540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200">
                <a:solidFill>
                  <a:srgbClr val="878787"/>
                </a:solidFill>
                <a:latin typeface="Trebuchet MS" charset="0"/>
                <a:ea typeface="ヒラギノ角ゴ ProN W3" charset="-128"/>
                <a:sym typeface="Trebuchet MS" charset="0"/>
              </a:defRPr>
            </a:lvl1pPr>
          </a:lstStyle>
          <a:p>
            <a:pPr>
              <a:defRPr/>
            </a:pPr>
            <a:fld id="{41A2D1AE-B199-594D-BE4A-70B2EAE0ED33}"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p:hf hdr="0" ftr="0" dt="0"/>
  <p:txStyles>
    <p:titleStyle>
      <a:lvl1pPr algn="ctr" rtl="0" eaLnBrk="0" fontAlgn="base" hangingPunct="0">
        <a:spcBef>
          <a:spcPct val="0"/>
        </a:spcBef>
        <a:spcAft>
          <a:spcPct val="0"/>
        </a:spcAft>
        <a:defRPr kumimoji="1" sz="4800">
          <a:solidFill>
            <a:schemeClr val="tx1"/>
          </a:solidFill>
          <a:latin typeface="+mj-lt"/>
          <a:ea typeface="+mj-ea"/>
          <a:cs typeface="+mj-cs"/>
          <a:sym typeface="Trebuchet MS" panose="020B0703020202090204" pitchFamily="34" charset="0"/>
        </a:defRPr>
      </a:lvl1pPr>
      <a:lvl2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2pPr>
      <a:lvl3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3pPr>
      <a:lvl4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4pPr>
      <a:lvl5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5pPr>
      <a:lvl6pPr marL="4572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6pPr>
      <a:lvl7pPr marL="9144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7pPr>
      <a:lvl8pPr marL="13716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8pPr>
      <a:lvl9pPr marL="18288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9pPr>
    </p:titleStyle>
    <p:bodyStyle>
      <a:lvl1pPr marL="342900" indent="-342900" algn="ctr" rtl="0" eaLnBrk="0" fontAlgn="base" hangingPunct="0">
        <a:spcBef>
          <a:spcPts val="900"/>
        </a:spcBef>
        <a:spcAft>
          <a:spcPct val="0"/>
        </a:spcAft>
        <a:defRPr kumimoji="1" sz="3400">
          <a:solidFill>
            <a:srgbClr val="878787"/>
          </a:solidFill>
          <a:latin typeface="+mn-lt"/>
          <a:ea typeface="+mn-ea"/>
          <a:cs typeface="+mn-cs"/>
          <a:sym typeface="Trebuchet MS" panose="020B0703020202090204" pitchFamily="34" charset="0"/>
        </a:defRPr>
      </a:lvl1pPr>
      <a:lvl2pPr marL="469900" indent="-12700" algn="ctr" rtl="0" eaLnBrk="0" fontAlgn="base" hangingPunct="0">
        <a:spcBef>
          <a:spcPts val="700"/>
        </a:spcBef>
        <a:spcAft>
          <a:spcPct val="0"/>
        </a:spcAft>
        <a:defRPr kumimoji="1" sz="3000">
          <a:solidFill>
            <a:srgbClr val="878787"/>
          </a:solidFill>
          <a:latin typeface="+mn-lt"/>
          <a:ea typeface="+mn-ea"/>
          <a:cs typeface="+mn-cs"/>
          <a:sym typeface="Trebuchet MS" panose="020B0703020202090204" pitchFamily="34" charset="0"/>
        </a:defRPr>
      </a:lvl2pPr>
      <a:lvl3pPr marL="977900" indent="-63500" algn="ctr" rtl="0" eaLnBrk="0" fontAlgn="base" hangingPunct="0">
        <a:spcBef>
          <a:spcPts val="600"/>
        </a:spcBef>
        <a:spcAft>
          <a:spcPct val="0"/>
        </a:spcAft>
        <a:defRPr kumimoji="1" sz="2600">
          <a:solidFill>
            <a:srgbClr val="878787"/>
          </a:solidFill>
          <a:latin typeface="+mn-lt"/>
          <a:ea typeface="+mn-ea"/>
          <a:cs typeface="+mn-cs"/>
          <a:sym typeface="Trebuchet MS" panose="020B0703020202090204" pitchFamily="34" charset="0"/>
        </a:defRPr>
      </a:lvl3pPr>
      <a:lvl4pPr marL="1485900" indent="-114300" algn="ctr" rtl="0" eaLnBrk="0" fontAlgn="base" hangingPunct="0">
        <a:spcBef>
          <a:spcPts val="500"/>
        </a:spcBef>
        <a:spcAft>
          <a:spcPct val="0"/>
        </a:spcAft>
        <a:defRPr kumimoji="1" sz="2200">
          <a:solidFill>
            <a:srgbClr val="878787"/>
          </a:solidFill>
          <a:latin typeface="+mn-lt"/>
          <a:ea typeface="+mn-ea"/>
          <a:cs typeface="+mn-cs"/>
          <a:sym typeface="Trebuchet MS" panose="020B0703020202090204" pitchFamily="34" charset="0"/>
        </a:defRPr>
      </a:lvl4pPr>
      <a:lvl5pPr marL="1993900" indent="-165100" algn="ctr" rtl="0" eaLnBrk="0" fontAlgn="base" hangingPunct="0">
        <a:spcBef>
          <a:spcPts val="500"/>
        </a:spcBef>
        <a:spcAft>
          <a:spcPct val="0"/>
        </a:spcAft>
        <a:defRPr kumimoji="1" sz="2200">
          <a:solidFill>
            <a:srgbClr val="878787"/>
          </a:solidFill>
          <a:latin typeface="+mn-lt"/>
          <a:ea typeface="+mn-ea"/>
          <a:cs typeface="+mn-cs"/>
          <a:sym typeface="Trebuchet MS" panose="020B0703020202090204" pitchFamily="34" charset="0"/>
        </a:defRPr>
      </a:lvl5pPr>
      <a:lvl6pPr marL="2451100" algn="ctr" rtl="0" fontAlgn="base">
        <a:spcBef>
          <a:spcPts val="500"/>
        </a:spcBef>
        <a:spcAft>
          <a:spcPct val="0"/>
        </a:spcAft>
        <a:defRPr sz="2200">
          <a:solidFill>
            <a:srgbClr val="878787"/>
          </a:solidFill>
          <a:latin typeface="+mn-lt"/>
          <a:ea typeface="+mn-ea"/>
          <a:cs typeface="+mn-cs"/>
          <a:sym typeface="Trebuchet MS" charset="0"/>
        </a:defRPr>
      </a:lvl6pPr>
      <a:lvl7pPr marL="2908300" algn="ctr" rtl="0" fontAlgn="base">
        <a:spcBef>
          <a:spcPts val="500"/>
        </a:spcBef>
        <a:spcAft>
          <a:spcPct val="0"/>
        </a:spcAft>
        <a:defRPr sz="2200">
          <a:solidFill>
            <a:srgbClr val="878787"/>
          </a:solidFill>
          <a:latin typeface="+mn-lt"/>
          <a:ea typeface="+mn-ea"/>
          <a:cs typeface="+mn-cs"/>
          <a:sym typeface="Trebuchet MS" charset="0"/>
        </a:defRPr>
      </a:lvl7pPr>
      <a:lvl8pPr marL="3365500" algn="ctr" rtl="0" fontAlgn="base">
        <a:spcBef>
          <a:spcPts val="500"/>
        </a:spcBef>
        <a:spcAft>
          <a:spcPct val="0"/>
        </a:spcAft>
        <a:defRPr sz="2200">
          <a:solidFill>
            <a:srgbClr val="878787"/>
          </a:solidFill>
          <a:latin typeface="+mn-lt"/>
          <a:ea typeface="+mn-ea"/>
          <a:cs typeface="+mn-cs"/>
          <a:sym typeface="Trebuchet MS" charset="0"/>
        </a:defRPr>
      </a:lvl8pPr>
      <a:lvl9pPr marL="3822700" algn="ctr" rtl="0" fontAlgn="base">
        <a:spcBef>
          <a:spcPts val="500"/>
        </a:spcBef>
        <a:spcAft>
          <a:spcPct val="0"/>
        </a:spcAft>
        <a:defRPr sz="2200">
          <a:solidFill>
            <a:srgbClr val="878787"/>
          </a:solidFill>
          <a:latin typeface="+mn-lt"/>
          <a:ea typeface="+mn-ea"/>
          <a:cs typeface="+mn-cs"/>
          <a:sym typeface="Trebuchet MS" charset="0"/>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3314" name="Rectangle 1">
            <a:extLst>
              <a:ext uri="{FF2B5EF4-FFF2-40B4-BE49-F238E27FC236}">
                <a16:creationId xmlns="" xmlns:a16="http://schemas.microsoft.com/office/drawing/2014/main" id="{67768388-AAB7-D148-8962-3643C7191FC9}"/>
              </a:ext>
            </a:extLst>
          </p:cNvPr>
          <p:cNvSpPr>
            <a:spLocks noGrp="1" noChangeArrowheads="1"/>
          </p:cNvSpPr>
          <p:nvPr>
            <p:ph type="title"/>
          </p:nvPr>
        </p:nvSpPr>
        <p:spPr bwMode="auto">
          <a:xfrm>
            <a:off x="508000" y="304800"/>
            <a:ext cx="91440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8100" tIns="38100" rIns="38100" bIns="38100" numCol="1" anchor="ctr" anchorCtr="0" compatLnSpc="1">
            <a:prstTxWarp prst="textNoShape">
              <a:avLst/>
            </a:prstTxWarp>
          </a:bodyPr>
          <a:lstStyle/>
          <a:p>
            <a:pPr lvl="0"/>
            <a:r>
              <a:rPr lang="en-US" altLang="ja-JP">
                <a:sym typeface="Trebuchet MS" panose="020B0703020202090204" pitchFamily="34" charset="0"/>
              </a:rPr>
              <a:t>Click to edit Master title style</a:t>
            </a:r>
          </a:p>
        </p:txBody>
      </p:sp>
      <p:sp>
        <p:nvSpPr>
          <p:cNvPr id="2050" name="Text Box 2">
            <a:extLst>
              <a:ext uri="{FF2B5EF4-FFF2-40B4-BE49-F238E27FC236}">
                <a16:creationId xmlns="" xmlns:a16="http://schemas.microsoft.com/office/drawing/2014/main" id="{C4F0B234-098F-0F49-97CD-6191057DC0ED}"/>
              </a:ext>
            </a:extLst>
          </p:cNvPr>
          <p:cNvSpPr txBox="1">
            <a:spLocks noGrp="1" noChangeArrowheads="1"/>
          </p:cNvSpPr>
          <p:nvPr>
            <p:ph type="sldNum" sz="quarter" idx="4"/>
          </p:nvPr>
        </p:nvSpPr>
        <p:spPr bwMode="auto">
          <a:xfrm>
            <a:off x="9402763" y="7210425"/>
            <a:ext cx="249237" cy="254000"/>
          </a:xfrm>
          <a:prstGeom prst="rect">
            <a:avLst/>
          </a:prstGeom>
          <a:noFill/>
          <a:ln>
            <a:noFill/>
          </a:ln>
          <a:effectLst/>
          <a:extLst>
            <a:ext uri="{909E8E84-426E-40dd-AFC4-6F175D3DCCD1}"/>
            <a:ext uri="{91240B29-F687-4f45-9708-019B960494DF}"/>
            <a:ext uri="{AF507438-7753-43e0-B8FC-AC1667EBCBE1}"/>
          </a:extLst>
        </p:spPr>
        <p:txBody>
          <a:bodyPr vert="horz" wrap="none" lIns="91440" tIns="45720" rIns="91440" bIns="45720" numCol="1" anchor="ctr" anchorCtr="0" compatLnSpc="1">
            <a:prstTxWarp prst="textNoShape">
              <a:avLst/>
            </a:prstTxWarp>
          </a:bodyPr>
          <a:lstStyle>
            <a:lvl1pPr algn="r" eaLnBrk="1" hangingPunct="1">
              <a:defRPr sz="1200">
                <a:solidFill>
                  <a:srgbClr val="878787"/>
                </a:solidFill>
                <a:latin typeface="Trebuchet MS" charset="0"/>
                <a:ea typeface="ヒラギノ角ゴ ProN W3" charset="-128"/>
                <a:sym typeface="Trebuchet MS" charset="0"/>
              </a:defRPr>
            </a:lvl1pPr>
          </a:lstStyle>
          <a:p>
            <a:pPr>
              <a:defRPr/>
            </a:pPr>
            <a:fld id="{7A073E2A-BDE9-1941-AC1D-4EFCA14C6CF0}"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ctr" rtl="0" eaLnBrk="0" fontAlgn="base" hangingPunct="0">
        <a:spcBef>
          <a:spcPct val="0"/>
        </a:spcBef>
        <a:spcAft>
          <a:spcPct val="0"/>
        </a:spcAft>
        <a:defRPr kumimoji="1" sz="4800">
          <a:solidFill>
            <a:schemeClr val="tx1"/>
          </a:solidFill>
          <a:latin typeface="+mj-lt"/>
          <a:ea typeface="+mj-ea"/>
          <a:cs typeface="+mj-cs"/>
          <a:sym typeface="Trebuchet MS" panose="020B0703020202090204" pitchFamily="34" charset="0"/>
        </a:defRPr>
      </a:lvl1pPr>
      <a:lvl2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2pPr>
      <a:lvl3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3pPr>
      <a:lvl4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4pPr>
      <a:lvl5pPr algn="ctr" rtl="0" eaLnBrk="0" fontAlgn="base" hangingPunct="0">
        <a:spcBef>
          <a:spcPct val="0"/>
        </a:spcBef>
        <a:spcAft>
          <a:spcPct val="0"/>
        </a:spcAft>
        <a:defRPr kumimoji="1" sz="4800">
          <a:solidFill>
            <a:schemeClr val="tx1"/>
          </a:solidFill>
          <a:latin typeface="Trebuchet MS" charset="0"/>
          <a:ea typeface="ヒラギノ角ゴ ProN W3" charset="0"/>
          <a:cs typeface="ヒラギノ角ゴ ProN W3" charset="0"/>
          <a:sym typeface="Trebuchet MS" panose="020B0703020202090204" pitchFamily="34" charset="0"/>
        </a:defRPr>
      </a:lvl5pPr>
      <a:lvl6pPr marL="4572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6pPr>
      <a:lvl7pPr marL="9144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7pPr>
      <a:lvl8pPr marL="13716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8pPr>
      <a:lvl9pPr marL="1828800" algn="ctr" rtl="0" fontAlgn="base">
        <a:spcBef>
          <a:spcPct val="0"/>
        </a:spcBef>
        <a:spcAft>
          <a:spcPct val="0"/>
        </a:spcAft>
        <a:defRPr sz="4800">
          <a:solidFill>
            <a:schemeClr val="tx1"/>
          </a:solidFill>
          <a:latin typeface="Trebuchet MS" charset="0"/>
          <a:ea typeface="ヒラギノ角ゴ ProN W3" charset="0"/>
          <a:cs typeface="ヒラギノ角ゴ ProN W3" charset="0"/>
          <a:sym typeface="Trebuchet MS" charset="0"/>
        </a:defRPr>
      </a:lvl9pPr>
    </p:titleStyle>
    <p:bodyStyle>
      <a:lvl1pPr marL="342900" indent="-342900" algn="l" rtl="0" eaLnBrk="0" fontAlgn="base" hangingPunct="0">
        <a:spcBef>
          <a:spcPts val="900"/>
        </a:spcBef>
        <a:spcAft>
          <a:spcPct val="0"/>
        </a:spcAft>
        <a:buClr>
          <a:srgbClr val="000000"/>
        </a:buClr>
        <a:buSzPct val="100000"/>
        <a:buFont typeface="Arial" panose="020B0604020202020204" pitchFamily="34" charset="0"/>
        <a:buChar char="•"/>
        <a:defRPr kumimoji="1" sz="3400">
          <a:solidFill>
            <a:schemeClr val="tx1"/>
          </a:solidFill>
          <a:latin typeface="+mn-lt"/>
          <a:ea typeface="+mn-ea"/>
          <a:cs typeface="+mn-cs"/>
          <a:sym typeface="Trebuchet MS" panose="020B0703020202090204" pitchFamily="34" charset="0"/>
        </a:defRPr>
      </a:lvl1pPr>
      <a:lvl2pPr marL="742950" indent="-285750" algn="l" rtl="0" eaLnBrk="0" fontAlgn="base" hangingPunct="0">
        <a:spcBef>
          <a:spcPts val="700"/>
        </a:spcBef>
        <a:spcAft>
          <a:spcPct val="0"/>
        </a:spcAft>
        <a:buClr>
          <a:srgbClr val="000000"/>
        </a:buClr>
        <a:buSzPct val="100000"/>
        <a:buFont typeface="Arial" panose="020B0604020202020204" pitchFamily="34" charset="0"/>
        <a:buChar char="–"/>
        <a:defRPr kumimoji="1" sz="3000">
          <a:solidFill>
            <a:schemeClr val="tx1"/>
          </a:solidFill>
          <a:latin typeface="+mn-lt"/>
          <a:ea typeface="+mn-ea"/>
          <a:cs typeface="+mn-cs"/>
          <a:sym typeface="Trebuchet MS" panose="020B0703020202090204" pitchFamily="34" charset="0"/>
        </a:defRPr>
      </a:lvl2pPr>
      <a:lvl3pPr marL="1143000" indent="-228600" algn="l" rtl="0" eaLnBrk="0" fontAlgn="base" hangingPunct="0">
        <a:spcBef>
          <a:spcPts val="600"/>
        </a:spcBef>
        <a:spcAft>
          <a:spcPct val="0"/>
        </a:spcAft>
        <a:buClr>
          <a:srgbClr val="000000"/>
        </a:buClr>
        <a:buSzPct val="100000"/>
        <a:buFont typeface="Arial" panose="020B0604020202020204" pitchFamily="34" charset="0"/>
        <a:buChar char="•"/>
        <a:defRPr kumimoji="1" sz="2600">
          <a:solidFill>
            <a:schemeClr val="tx1"/>
          </a:solidFill>
          <a:latin typeface="+mn-lt"/>
          <a:ea typeface="+mn-ea"/>
          <a:cs typeface="+mn-cs"/>
          <a:sym typeface="Trebuchet MS" panose="020B0703020202090204" pitchFamily="34" charset="0"/>
        </a:defRPr>
      </a:lvl3pPr>
      <a:lvl4pPr marL="1600200" indent="-228600" algn="l" rtl="0" eaLnBrk="0" fontAlgn="base" hangingPunct="0">
        <a:spcBef>
          <a:spcPts val="500"/>
        </a:spcBef>
        <a:spcAft>
          <a:spcPct val="0"/>
        </a:spcAft>
        <a:buClr>
          <a:srgbClr val="000000"/>
        </a:buClr>
        <a:buSzPct val="100000"/>
        <a:buFont typeface="Arial" panose="020B0604020202020204" pitchFamily="34" charset="0"/>
        <a:buChar char="–"/>
        <a:defRPr kumimoji="1" sz="2200">
          <a:solidFill>
            <a:schemeClr val="tx1"/>
          </a:solidFill>
          <a:latin typeface="+mn-lt"/>
          <a:ea typeface="+mn-ea"/>
          <a:cs typeface="+mn-cs"/>
          <a:sym typeface="Trebuchet MS" panose="020B0703020202090204" pitchFamily="34" charset="0"/>
        </a:defRPr>
      </a:lvl4pPr>
      <a:lvl5pPr marL="2057400" indent="-228600" algn="l" rtl="0" eaLnBrk="0" fontAlgn="base" hangingPunct="0">
        <a:spcBef>
          <a:spcPts val="500"/>
        </a:spcBef>
        <a:spcAft>
          <a:spcPct val="0"/>
        </a:spcAft>
        <a:buClr>
          <a:srgbClr val="000000"/>
        </a:buClr>
        <a:buSzPct val="100000"/>
        <a:buFont typeface="Arial" panose="020B0604020202020204" pitchFamily="34" charset="0"/>
        <a:buChar char="»"/>
        <a:defRPr kumimoji="1" sz="2200">
          <a:solidFill>
            <a:schemeClr val="tx1"/>
          </a:solidFill>
          <a:latin typeface="+mn-lt"/>
          <a:ea typeface="+mn-ea"/>
          <a:cs typeface="+mn-cs"/>
          <a:sym typeface="Trebuchet MS" panose="020B0703020202090204" pitchFamily="34" charset="0"/>
        </a:defRPr>
      </a:lvl5pPr>
      <a:lvl6pPr marL="2514600" indent="-228600" algn="l" rtl="0" fontAlgn="base">
        <a:spcBef>
          <a:spcPts val="500"/>
        </a:spcBef>
        <a:spcAft>
          <a:spcPct val="0"/>
        </a:spcAft>
        <a:buClr>
          <a:srgbClr val="000000"/>
        </a:buClr>
        <a:buSzPct val="100000"/>
        <a:buFont typeface="Arial" charset="0"/>
        <a:buChar char="»"/>
        <a:defRPr sz="2200">
          <a:solidFill>
            <a:schemeClr val="tx1"/>
          </a:solidFill>
          <a:latin typeface="+mn-lt"/>
          <a:ea typeface="+mn-ea"/>
          <a:cs typeface="+mn-cs"/>
          <a:sym typeface="Trebuchet MS" charset="0"/>
        </a:defRPr>
      </a:lvl6pPr>
      <a:lvl7pPr marL="2971800" indent="-228600" algn="l" rtl="0" fontAlgn="base">
        <a:spcBef>
          <a:spcPts val="500"/>
        </a:spcBef>
        <a:spcAft>
          <a:spcPct val="0"/>
        </a:spcAft>
        <a:buClr>
          <a:srgbClr val="000000"/>
        </a:buClr>
        <a:buSzPct val="100000"/>
        <a:buFont typeface="Arial" charset="0"/>
        <a:buChar char="»"/>
        <a:defRPr sz="2200">
          <a:solidFill>
            <a:schemeClr val="tx1"/>
          </a:solidFill>
          <a:latin typeface="+mn-lt"/>
          <a:ea typeface="+mn-ea"/>
          <a:cs typeface="+mn-cs"/>
          <a:sym typeface="Trebuchet MS" charset="0"/>
        </a:defRPr>
      </a:lvl7pPr>
      <a:lvl8pPr marL="3429000" indent="-228600" algn="l" rtl="0" fontAlgn="base">
        <a:spcBef>
          <a:spcPts val="500"/>
        </a:spcBef>
        <a:spcAft>
          <a:spcPct val="0"/>
        </a:spcAft>
        <a:buClr>
          <a:srgbClr val="000000"/>
        </a:buClr>
        <a:buSzPct val="100000"/>
        <a:buFont typeface="Arial" charset="0"/>
        <a:buChar char="»"/>
        <a:defRPr sz="2200">
          <a:solidFill>
            <a:schemeClr val="tx1"/>
          </a:solidFill>
          <a:latin typeface="+mn-lt"/>
          <a:ea typeface="+mn-ea"/>
          <a:cs typeface="+mn-cs"/>
          <a:sym typeface="Trebuchet MS" charset="0"/>
        </a:defRPr>
      </a:lvl8pPr>
      <a:lvl9pPr marL="3886200" indent="-228600" algn="l" rtl="0" fontAlgn="base">
        <a:spcBef>
          <a:spcPts val="500"/>
        </a:spcBef>
        <a:spcAft>
          <a:spcPct val="0"/>
        </a:spcAft>
        <a:buClr>
          <a:srgbClr val="000000"/>
        </a:buClr>
        <a:buSzPct val="100000"/>
        <a:buFont typeface="Arial" charset="0"/>
        <a:buChar char="»"/>
        <a:defRPr sz="2200">
          <a:solidFill>
            <a:schemeClr val="tx1"/>
          </a:solidFill>
          <a:latin typeface="+mn-lt"/>
          <a:ea typeface="+mn-ea"/>
          <a:cs typeface="+mn-cs"/>
          <a:sym typeface="Trebuchet MS" charset="0"/>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t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oup 2">
            <a:extLst>
              <a:ext uri="{FF2B5EF4-FFF2-40B4-BE49-F238E27FC236}">
                <a16:creationId xmlns="" xmlns:a16="http://schemas.microsoft.com/office/drawing/2014/main" id="{980B859A-62E5-7E47-9127-893FE9AB5E4A}"/>
              </a:ext>
            </a:extLst>
          </p:cNvPr>
          <p:cNvGraphicFramePr>
            <a:graphicFrameLocks noGrp="1"/>
          </p:cNvGraphicFramePr>
          <p:nvPr/>
        </p:nvGraphicFramePr>
        <p:xfrm>
          <a:off x="2433638" y="4533900"/>
          <a:ext cx="4829175" cy="1827214"/>
        </p:xfrm>
        <a:graphic>
          <a:graphicData uri="http://schemas.openxmlformats.org/drawingml/2006/table">
            <a:tbl>
              <a:tblPr/>
              <a:tblGrid>
                <a:gridCol w="1007641">
                  <a:extLst>
                    <a:ext uri="{9D8B030D-6E8A-4147-A177-3AD203B41FA5}">
                      <a16:colId xmlns="" xmlns:a16="http://schemas.microsoft.com/office/drawing/2014/main" val="20000"/>
                    </a:ext>
                  </a:extLst>
                </a:gridCol>
                <a:gridCol w="3821534">
                  <a:extLst>
                    <a:ext uri="{9D8B030D-6E8A-4147-A177-3AD203B41FA5}">
                      <a16:colId xmlns="" xmlns:a16="http://schemas.microsoft.com/office/drawing/2014/main" val="20001"/>
                    </a:ext>
                  </a:extLst>
                </a:gridCol>
              </a:tblGrid>
              <a:tr h="386835">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chemeClr val="tx1">
                              <a:lumMod val="85000"/>
                              <a:lumOff val="15000"/>
                            </a:schemeClr>
                          </a:solidFill>
                          <a:effectLst/>
                          <a:latin typeface="ＭＳ ゴシック"/>
                          <a:ea typeface="ＭＳ ゴシック"/>
                          <a:cs typeface="ＭＳ ゴシック"/>
                          <a:sym typeface="Trebuchet MS Bold" charset="0"/>
                        </a:rPr>
                        <a:t>変更履歴</a:t>
                      </a: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 xmlns:a16="http://schemas.microsoft.com/office/drawing/2014/main" val="10000"/>
                  </a:ext>
                </a:extLst>
              </a:tr>
              <a:tr h="286341">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ＭＳ ゴシック"/>
                          <a:ea typeface="ＭＳ ゴシック"/>
                          <a:cs typeface="ＭＳ ゴシック"/>
                          <a:sym typeface="Trebuchet MS Bold" charset="0"/>
                        </a:rPr>
                        <a:t>日付</a:t>
                      </a: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ＭＳ ゴシック"/>
                          <a:ea typeface="ＭＳ ゴシック"/>
                          <a:cs typeface="ＭＳ ゴシック"/>
                          <a:sym typeface="Trebuchet MS Bold" charset="0"/>
                        </a:rPr>
                        <a:t>変更内容</a:t>
                      </a: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399141">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en-US" altLang="ja-JP" sz="1100" b="0" i="0" u="none" strike="noStrike" cap="none" normalizeH="0" baseline="0" dirty="0">
                        <a:ln>
                          <a:noFill/>
                        </a:ln>
                        <a:solidFill>
                          <a:srgbClr val="595959"/>
                        </a:solidFill>
                        <a:effectLst/>
                        <a:latin typeface="ＭＳ ゴシック"/>
                        <a:ea typeface="ＭＳ ゴシック"/>
                        <a:cs typeface="ＭＳ ゴシック"/>
                        <a:sym typeface="Trebuchet MS Bold" charset="0"/>
                      </a:endParaRP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rgbClr val="595959"/>
                        </a:solidFill>
                        <a:effectLst/>
                        <a:latin typeface="ＭＳ ゴシック"/>
                        <a:ea typeface="ＭＳ ゴシック"/>
                        <a:cs typeface="ＭＳ ゴシック"/>
                        <a:sym typeface="Trebuchet MS" charset="0"/>
                      </a:endParaRP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383026">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rgbClr val="FFFFFF"/>
                        </a:solidFill>
                        <a:effectLst/>
                        <a:latin typeface="ＭＳ ゴシック"/>
                        <a:ea typeface="ＭＳ ゴシック"/>
                        <a:cs typeface="ＭＳ ゴシック"/>
                        <a:sym typeface="Trebuchet MS Bold" charset="0"/>
                      </a:endParaRP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solidFill>
                        <a:effectLst/>
                        <a:latin typeface="ＭＳ ゴシック"/>
                        <a:ea typeface="ＭＳ ゴシック"/>
                        <a:cs typeface="ＭＳ ゴシック"/>
                        <a:sym typeface="Trebuchet MS" charset="0"/>
                      </a:endParaRP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r h="371871">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rgbClr val="FFFFFF"/>
                        </a:solidFill>
                        <a:effectLst/>
                        <a:latin typeface="ヒラギノ角ゴ ProN W3" charset="0"/>
                        <a:ea typeface="ヒラギノ角ゴ ProN W6" charset="0"/>
                        <a:cs typeface="ヒラギノ角ゴ ProN W6" charset="0"/>
                        <a:sym typeface="Trebuchet MS Bold" charset="0"/>
                      </a:endParaRP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solidFill>
                        <a:effectLst/>
                        <a:latin typeface="ヒラギノ角ゴ ProN W3" charset="0"/>
                        <a:ea typeface="ヒラギノ角ゴ ProN W3" charset="0"/>
                        <a:cs typeface="ヒラギノ角ゴ ProN W3" charset="0"/>
                        <a:sym typeface="Trebuchet MS" charset="0"/>
                      </a:endParaRPr>
                    </a:p>
                  </a:txBody>
                  <a:tcPr marL="50789" marR="50789"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4"/>
                  </a:ext>
                </a:extLst>
              </a:tr>
            </a:tbl>
          </a:graphicData>
        </a:graphic>
      </p:graphicFrame>
      <p:graphicFrame>
        <p:nvGraphicFramePr>
          <p:cNvPr id="7" name="Group 2">
            <a:extLst>
              <a:ext uri="{FF2B5EF4-FFF2-40B4-BE49-F238E27FC236}">
                <a16:creationId xmlns="" xmlns:a16="http://schemas.microsoft.com/office/drawing/2014/main" id="{734A14B5-BC09-0347-95D3-805CC52A494B}"/>
              </a:ext>
            </a:extLst>
          </p:cNvPr>
          <p:cNvGraphicFramePr>
            <a:graphicFrameLocks noGrp="1"/>
          </p:cNvGraphicFramePr>
          <p:nvPr>
            <p:extLst>
              <p:ext uri="{D42A27DB-BD31-4B8C-83A1-F6EECF244321}">
                <p14:modId xmlns:p14="http://schemas.microsoft.com/office/powerpoint/2010/main" val="986414223"/>
              </p:ext>
            </p:extLst>
          </p:nvPr>
        </p:nvGraphicFramePr>
        <p:xfrm>
          <a:off x="2433638" y="1797050"/>
          <a:ext cx="4824412" cy="2513015"/>
        </p:xfrm>
        <a:graphic>
          <a:graphicData uri="http://schemas.openxmlformats.org/drawingml/2006/table">
            <a:tbl>
              <a:tblPr/>
              <a:tblGrid>
                <a:gridCol w="641350">
                  <a:extLst>
                    <a:ext uri="{9D8B030D-6E8A-4147-A177-3AD203B41FA5}">
                      <a16:colId xmlns="" xmlns:a16="http://schemas.microsoft.com/office/drawing/2014/main" val="20000"/>
                    </a:ext>
                  </a:extLst>
                </a:gridCol>
                <a:gridCol w="1446213">
                  <a:extLst>
                    <a:ext uri="{9D8B030D-6E8A-4147-A177-3AD203B41FA5}">
                      <a16:colId xmlns="" xmlns:a16="http://schemas.microsoft.com/office/drawing/2014/main" val="20001"/>
                    </a:ext>
                  </a:extLst>
                </a:gridCol>
                <a:gridCol w="2736849">
                  <a:extLst>
                    <a:ext uri="{9D8B030D-6E8A-4147-A177-3AD203B41FA5}">
                      <a16:colId xmlns="" xmlns:a16="http://schemas.microsoft.com/office/drawing/2014/main" val="20002"/>
                    </a:ext>
                  </a:extLst>
                </a:gridCol>
              </a:tblGrid>
              <a:tr h="315010">
                <a:tc gridSpan="3">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rPr>
                        <a:t>開発メンバー</a:t>
                      </a: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0"/>
                  </a:ext>
                </a:extLst>
              </a:tr>
              <a:tr h="287248">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Trebuchet MS Bold" charset="0"/>
                          <a:ea typeface="ヒラギノ角ゴ ProN W6" charset="-128"/>
                          <a:sym typeface="Trebuchet MS Bold" charset="0"/>
                        </a:rPr>
                        <a:t>役割</a:t>
                      </a: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rPr>
                        <a:t>名前</a:t>
                      </a: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rPr>
                        <a:t>備考</a:t>
                      </a: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399925">
                <a:tc>
                  <a:txBody>
                    <a:bodyPr/>
                    <a:lstStyle>
                      <a:lvl1pPr defTabSz="457200">
                        <a:spcBef>
                          <a:spcPts val="900"/>
                        </a:spcBef>
                        <a:defRPr kumimoji="1" sz="3000">
                          <a:solidFill>
                            <a:srgbClr val="878787"/>
                          </a:solidFill>
                          <a:latin typeface="Trebuchet MS" charset="0"/>
                          <a:ea typeface="ヒラギノ角ゴ ProN W3" charset="-128"/>
                          <a:sym typeface="Trebuchet MS" charset="0"/>
                        </a:defRPr>
                      </a:lvl1pPr>
                      <a:lvl2pPr marL="742950" indent="-285750" defTabSz="457200">
                        <a:spcBef>
                          <a:spcPts val="700"/>
                        </a:spcBef>
                        <a:defRPr kumimoji="1" sz="2600">
                          <a:solidFill>
                            <a:srgbClr val="878787"/>
                          </a:solidFill>
                          <a:latin typeface="Trebuchet MS" charset="0"/>
                          <a:ea typeface="ヒラギノ角ゴ ProN W3" charset="-128"/>
                          <a:sym typeface="Trebuchet MS" charset="0"/>
                        </a:defRPr>
                      </a:lvl2pPr>
                      <a:lvl3pPr marL="1143000" indent="-228600" defTabSz="457200">
                        <a:spcBef>
                          <a:spcPts val="600"/>
                        </a:spcBef>
                        <a:defRPr kumimoji="1" sz="2200">
                          <a:solidFill>
                            <a:srgbClr val="878787"/>
                          </a:solidFill>
                          <a:latin typeface="Trebuchet MS" charset="0"/>
                          <a:ea typeface="ヒラギノ角ゴ ProN W3" charset="-128"/>
                          <a:sym typeface="Trebuchet MS" charset="0"/>
                        </a:defRPr>
                      </a:lvl3pPr>
                      <a:lvl4pPr marL="1600200" indent="-228600" defTabSz="457200">
                        <a:spcBef>
                          <a:spcPts val="500"/>
                        </a:spcBef>
                        <a:defRPr kumimoji="1" sz="2000">
                          <a:solidFill>
                            <a:srgbClr val="878787"/>
                          </a:solidFill>
                          <a:latin typeface="Trebuchet MS" charset="0"/>
                          <a:ea typeface="ヒラギノ角ゴ ProN W3" charset="-128"/>
                          <a:sym typeface="Trebuchet MS" charset="0"/>
                        </a:defRPr>
                      </a:lvl4pPr>
                      <a:lvl5pPr marL="2057400" indent="-228600" defTabSz="457200">
                        <a:spcBef>
                          <a:spcPts val="500"/>
                        </a:spcBef>
                        <a:defRPr kumimoji="1" sz="2000">
                          <a:solidFill>
                            <a:srgbClr val="878787"/>
                          </a:solidFill>
                          <a:latin typeface="Trebuchet MS" charset="0"/>
                          <a:ea typeface="ヒラギノ角ゴ ProN W3" charset="-128"/>
                          <a:sym typeface="Trebuchet MS" charset="0"/>
                        </a:defRPr>
                      </a:lvl5pPr>
                      <a:lvl6pPr marL="25146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6pPr>
                      <a:lvl7pPr marL="29718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7pPr>
                      <a:lvl8pPr marL="34290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8pPr>
                      <a:lvl9pPr marL="38862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a:ln>
                            <a:noFill/>
                          </a:ln>
                          <a:solidFill>
                            <a:schemeClr val="tx1">
                              <a:lumMod val="85000"/>
                              <a:lumOff val="15000"/>
                            </a:schemeClr>
                          </a:solidFill>
                          <a:effectLst/>
                          <a:latin typeface="ＭＳ ゴシック" charset="-128"/>
                          <a:ea typeface="ＭＳ ゴシック" charset="-128"/>
                          <a:sym typeface="Gill Sans" charset="0"/>
                        </a:rPr>
                        <a:t>Pl</a:t>
                      </a:r>
                      <a:endParaRPr kumimoji="1" lang="ja-JP" altLang="en-US" sz="1800" b="0" i="0" u="none" strike="noStrike" cap="none" normalizeH="0" baseline="0">
                        <a:ln>
                          <a:noFill/>
                        </a:ln>
                        <a:solidFill>
                          <a:schemeClr val="tx1">
                            <a:lumMod val="85000"/>
                            <a:lumOff val="15000"/>
                          </a:schemeClr>
                        </a:solidFill>
                        <a:effectLst/>
                        <a:latin typeface="ＭＳ ゴシック" charset="-128"/>
                        <a:ea typeface="ＭＳ ゴシック" charset="-128"/>
                        <a:sym typeface="Gill San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rPr>
                        <a:t>北野不凡</a:t>
                      </a: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382469">
                <a:tc>
                  <a:txBody>
                    <a:bodyPr/>
                    <a:lstStyle>
                      <a:lvl1pPr defTabSz="457200">
                        <a:spcBef>
                          <a:spcPts val="900"/>
                        </a:spcBef>
                        <a:defRPr kumimoji="1" sz="3000">
                          <a:solidFill>
                            <a:srgbClr val="878787"/>
                          </a:solidFill>
                          <a:latin typeface="Trebuchet MS" charset="0"/>
                          <a:ea typeface="ヒラギノ角ゴ ProN W3" charset="-128"/>
                          <a:sym typeface="Trebuchet MS" charset="0"/>
                        </a:defRPr>
                      </a:lvl1pPr>
                      <a:lvl2pPr marL="742950" indent="-285750" defTabSz="457200">
                        <a:spcBef>
                          <a:spcPts val="700"/>
                        </a:spcBef>
                        <a:defRPr kumimoji="1" sz="2600">
                          <a:solidFill>
                            <a:srgbClr val="878787"/>
                          </a:solidFill>
                          <a:latin typeface="Trebuchet MS" charset="0"/>
                          <a:ea typeface="ヒラギノ角ゴ ProN W3" charset="-128"/>
                          <a:sym typeface="Trebuchet MS" charset="0"/>
                        </a:defRPr>
                      </a:lvl2pPr>
                      <a:lvl3pPr marL="1143000" indent="-228600" defTabSz="457200">
                        <a:spcBef>
                          <a:spcPts val="600"/>
                        </a:spcBef>
                        <a:defRPr kumimoji="1" sz="2200">
                          <a:solidFill>
                            <a:srgbClr val="878787"/>
                          </a:solidFill>
                          <a:latin typeface="Trebuchet MS" charset="0"/>
                          <a:ea typeface="ヒラギノ角ゴ ProN W3" charset="-128"/>
                          <a:sym typeface="Trebuchet MS" charset="0"/>
                        </a:defRPr>
                      </a:lvl3pPr>
                      <a:lvl4pPr marL="1600200" indent="-228600" defTabSz="457200">
                        <a:spcBef>
                          <a:spcPts val="500"/>
                        </a:spcBef>
                        <a:defRPr kumimoji="1" sz="2000">
                          <a:solidFill>
                            <a:srgbClr val="878787"/>
                          </a:solidFill>
                          <a:latin typeface="Trebuchet MS" charset="0"/>
                          <a:ea typeface="ヒラギノ角ゴ ProN W3" charset="-128"/>
                          <a:sym typeface="Trebuchet MS" charset="0"/>
                        </a:defRPr>
                      </a:lvl4pPr>
                      <a:lvl5pPr marL="2057400" indent="-228600" defTabSz="457200">
                        <a:spcBef>
                          <a:spcPts val="500"/>
                        </a:spcBef>
                        <a:defRPr kumimoji="1" sz="2000">
                          <a:solidFill>
                            <a:srgbClr val="878787"/>
                          </a:solidFill>
                          <a:latin typeface="Trebuchet MS" charset="0"/>
                          <a:ea typeface="ヒラギノ角ゴ ProN W3" charset="-128"/>
                          <a:sym typeface="Trebuchet MS" charset="0"/>
                        </a:defRPr>
                      </a:lvl5pPr>
                      <a:lvl6pPr marL="25146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6pPr>
                      <a:lvl7pPr marL="29718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7pPr>
                      <a:lvl8pPr marL="34290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8pPr>
                      <a:lvl9pPr marL="3886200" indent="-228600" algn="ctr" defTabSz="457200" fontAlgn="base">
                        <a:spcBef>
                          <a:spcPts val="500"/>
                        </a:spcBef>
                        <a:spcAft>
                          <a:spcPct val="0"/>
                        </a:spcAft>
                        <a:defRPr kumimoji="1" sz="2000">
                          <a:solidFill>
                            <a:srgbClr val="878787"/>
                          </a:solidFill>
                          <a:latin typeface="Trebuchet MS" charset="0"/>
                          <a:ea typeface="ヒラギノ角ゴ ProN W3" charset="-128"/>
                          <a:sym typeface="Trebuchet MS"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1800" b="0" i="0" u="none" strike="noStrike" cap="none" normalizeH="0" baseline="0">
                          <a:ln>
                            <a:noFill/>
                          </a:ln>
                          <a:solidFill>
                            <a:schemeClr val="tx1">
                              <a:lumMod val="85000"/>
                              <a:lumOff val="15000"/>
                            </a:schemeClr>
                          </a:solidFill>
                          <a:effectLst/>
                          <a:latin typeface="ＭＳ ゴシック" charset="-128"/>
                          <a:ea typeface="ＭＳ ゴシック" charset="-128"/>
                          <a:sym typeface="Gill Sans" charset="0"/>
                        </a:rPr>
                        <a:t>Gr</a:t>
                      </a:r>
                      <a:endParaRPr kumimoji="1" lang="ja-JP" altLang="en-US" sz="1800" b="0" i="0" u="none" strike="noStrike" cap="none" normalizeH="0" baseline="0">
                        <a:ln>
                          <a:noFill/>
                        </a:ln>
                        <a:solidFill>
                          <a:schemeClr val="tx1">
                            <a:lumMod val="85000"/>
                            <a:lumOff val="15000"/>
                          </a:schemeClr>
                        </a:solidFill>
                        <a:effectLst/>
                        <a:latin typeface="ＭＳ ゴシック" charset="-128"/>
                        <a:ea typeface="ＭＳ ゴシック" charset="-128"/>
                        <a:sym typeface="Gill San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r h="376121">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en-US" altLang="ja-JP" sz="18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rPr>
                        <a:t>Pg</a:t>
                      </a:r>
                      <a:endParaRPr kumimoji="0" lang="ja-JP" altLang="en-US" sz="18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4"/>
                  </a:ext>
                </a:extLst>
              </a:tr>
              <a:tr h="37612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8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3161258380"/>
                  </a:ext>
                </a:extLst>
              </a:tr>
              <a:tr h="376121">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8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Bold"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100" b="0" i="0" u="none" strike="noStrike" cap="none" normalizeH="0" baseline="0">
                        <a:ln>
                          <a:noFill/>
                        </a:ln>
                        <a:solidFill>
                          <a:schemeClr val="tx1">
                            <a:lumMod val="85000"/>
                            <a:lumOff val="15000"/>
                          </a:schemeClr>
                        </a:solidFill>
                        <a:effectLst/>
                        <a:latin typeface="ＭＳ ゴシック" charset="-128"/>
                        <a:ea typeface="ＭＳ ゴシック" charset="-128"/>
                        <a:sym typeface="Trebuchet MS" charset="0"/>
                      </a:endParaRPr>
                    </a:p>
                  </a:txBody>
                  <a:tcPr marL="50797" marR="50797" marT="50811" marB="50811"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3230142666"/>
                  </a:ext>
                </a:extLst>
              </a:tr>
            </a:tbl>
          </a:graphicData>
        </a:graphic>
      </p:graphicFrame>
      <p:sp>
        <p:nvSpPr>
          <p:cNvPr id="3073" name="Rectangle 1">
            <a:extLst>
              <a:ext uri="{FF2B5EF4-FFF2-40B4-BE49-F238E27FC236}">
                <a16:creationId xmlns="" xmlns:a16="http://schemas.microsoft.com/office/drawing/2014/main" id="{11512968-30EC-ED44-BA4B-9D3EC020F9DD}"/>
              </a:ext>
            </a:extLst>
          </p:cNvPr>
          <p:cNvSpPr>
            <a:spLocks noGrp="1" noChangeArrowheads="1"/>
          </p:cNvSpPr>
          <p:nvPr>
            <p:ph type="title"/>
          </p:nvPr>
        </p:nvSpPr>
        <p:spPr>
          <a:xfrm>
            <a:off x="17463" y="7266384"/>
            <a:ext cx="10160000" cy="328216"/>
          </a:xfrm>
        </p:spPr>
        <p:txBody>
          <a:bodyPr/>
          <a:lstStyle/>
          <a:p>
            <a:pPr eaLnBrk="1" hangingPunct="1">
              <a:defRPr/>
            </a:pPr>
            <a:r>
              <a:rPr kumimoji="0" lang="ja-JP" altLang="en-US" sz="1100" dirty="0">
                <a:solidFill>
                  <a:srgbClr val="262626"/>
                </a:solidFill>
                <a:latin typeface="Helvetica Neue"/>
                <a:cs typeface="Helvetica Neue"/>
                <a:sym typeface="ＭＳ ゴシック" charset="0"/>
              </a:rPr>
              <a:t>ゲームデザインメモ </a:t>
            </a:r>
            <a:r>
              <a:rPr kumimoji="0" lang="en-US" altLang="ja-JP" sz="1100" dirty="0">
                <a:solidFill>
                  <a:srgbClr val="262626"/>
                </a:solidFill>
                <a:latin typeface="Helvetica Neue"/>
                <a:cs typeface="Helvetica Neue"/>
                <a:sym typeface="ＭＳ ゴシック" charset="0"/>
              </a:rPr>
              <a:t> Ver.1.8</a:t>
            </a:r>
            <a:endParaRPr kumimoji="0" lang="ja-JP" altLang="en-US" sz="1100" dirty="0">
              <a:solidFill>
                <a:srgbClr val="262626"/>
              </a:solidFill>
              <a:latin typeface="Helvetica Neue"/>
              <a:cs typeface="Helvetica Neue"/>
              <a:sym typeface="ＭＳ ゴシック" charset="0"/>
            </a:endParaRPr>
          </a:p>
        </p:txBody>
      </p:sp>
      <p:sp>
        <p:nvSpPr>
          <p:cNvPr id="27693" name="Rectangle 1">
            <a:extLst>
              <a:ext uri="{FF2B5EF4-FFF2-40B4-BE49-F238E27FC236}">
                <a16:creationId xmlns="" xmlns:a16="http://schemas.microsoft.com/office/drawing/2014/main" id="{C5E6378A-2B24-0244-AF99-134A7662888E}"/>
              </a:ext>
            </a:extLst>
          </p:cNvPr>
          <p:cNvSpPr txBox="1">
            <a:spLocks noChangeArrowheads="1"/>
          </p:cNvSpPr>
          <p:nvPr/>
        </p:nvSpPr>
        <p:spPr bwMode="auto">
          <a:xfrm>
            <a:off x="2271688" y="628189"/>
            <a:ext cx="4824536"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nchor="ct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eaLnBrk="1" hangingPunct="1">
              <a:spcBef>
                <a:spcPct val="0"/>
              </a:spcBef>
              <a:defRPr/>
            </a:pPr>
            <a:r>
              <a:rPr kumimoji="0" lang="ja-JP" altLang="en-US" sz="1400">
                <a:solidFill>
                  <a:schemeClr val="tx1">
                    <a:lumMod val="85000"/>
                    <a:lumOff val="15000"/>
                  </a:schemeClr>
                </a:solidFill>
                <a:latin typeface="ヒラギノ角ゴ ProN W3" panose="020B0300000000000000" pitchFamily="34" charset="-128"/>
                <a:ea typeface="ＭＳ ゴシック" panose="020B0609070205080204" pitchFamily="49" charset="-128"/>
                <a:sym typeface="ＭＳ ゴシック" panose="020B0609070205080204" pitchFamily="49" charset="-128"/>
              </a:rPr>
              <a:t>企画タイトル：キャットウォークエスケープ</a:t>
            </a:r>
            <a:r>
              <a:rPr kumimoji="0" lang="en-US" altLang="ja-JP" sz="1400" dirty="0">
                <a:solidFill>
                  <a:schemeClr val="tx1">
                    <a:lumMod val="85000"/>
                    <a:lumOff val="15000"/>
                  </a:schemeClr>
                </a:solidFill>
                <a:latin typeface="ヒラギノ角ゴ ProN W3" panose="020B0300000000000000" pitchFamily="34" charset="-128"/>
                <a:ea typeface="ＭＳ ゴシック" panose="020B0609070205080204" pitchFamily="49" charset="-128"/>
                <a:sym typeface="ＭＳ ゴシック" panose="020B0609070205080204" pitchFamily="49" charset="-128"/>
              </a:rPr>
              <a:t/>
            </a:r>
            <a:br>
              <a:rPr kumimoji="0" lang="en-US" altLang="ja-JP" sz="1400" dirty="0">
                <a:solidFill>
                  <a:schemeClr val="tx1">
                    <a:lumMod val="85000"/>
                    <a:lumOff val="15000"/>
                  </a:schemeClr>
                </a:solidFill>
                <a:latin typeface="ヒラギノ角ゴ ProN W3" panose="020B0300000000000000" pitchFamily="34" charset="-128"/>
                <a:ea typeface="ＭＳ ゴシック" panose="020B0609070205080204" pitchFamily="49" charset="-128"/>
                <a:sym typeface="ＭＳ ゴシック" panose="020B0609070205080204" pitchFamily="49" charset="-128"/>
              </a:rPr>
            </a:br>
            <a:r>
              <a:rPr kumimoji="0" lang="en-US" altLang="ja-JP" sz="1400" dirty="0">
                <a:solidFill>
                  <a:schemeClr val="tx1">
                    <a:lumMod val="85000"/>
                    <a:lumOff val="15000"/>
                  </a:schemeClr>
                </a:solidFill>
                <a:latin typeface="ヒラギノ角ゴ ProN W3" panose="020B0300000000000000" pitchFamily="34" charset="-128"/>
                <a:ea typeface="ＭＳ ゴシック" panose="020B0609070205080204" pitchFamily="49" charset="-128"/>
                <a:sym typeface="ＭＳ ゴシック" panose="020B0609070205080204" pitchFamily="49" charset="-128"/>
              </a:rPr>
              <a:t/>
            </a:r>
            <a:br>
              <a:rPr kumimoji="0" lang="en-US" altLang="ja-JP" sz="1400" dirty="0">
                <a:solidFill>
                  <a:schemeClr val="tx1">
                    <a:lumMod val="85000"/>
                    <a:lumOff val="15000"/>
                  </a:schemeClr>
                </a:solidFill>
                <a:latin typeface="ヒラギノ角ゴ ProN W3" panose="020B0300000000000000" pitchFamily="34" charset="-128"/>
                <a:ea typeface="ＭＳ ゴシック" panose="020B0609070205080204" pitchFamily="49" charset="-128"/>
                <a:sym typeface="ＭＳ ゴシック" panose="020B0609070205080204" pitchFamily="49" charset="-128"/>
              </a:rPr>
            </a:br>
            <a:r>
              <a:rPr kumimoji="0" lang="ja-JP" altLang="en-US" sz="1400">
                <a:solidFill>
                  <a:schemeClr val="tx1">
                    <a:lumMod val="85000"/>
                    <a:lumOff val="15000"/>
                  </a:schemeClr>
                </a:solidFill>
                <a:latin typeface="ヒラギノ角ゴ ProN W3" panose="020B0300000000000000" pitchFamily="34" charset="-128"/>
                <a:ea typeface="ＭＳ ゴシック" panose="020B0609070205080204" pitchFamily="49" charset="-128"/>
                <a:sym typeface="ＭＳ ゴシック" panose="020B0609070205080204" pitchFamily="49" charset="-128"/>
              </a:rPr>
              <a:t>文責：北野不凡</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スライド番号プレースホルダー 3">
            <a:extLst>
              <a:ext uri="{FF2B5EF4-FFF2-40B4-BE49-F238E27FC236}">
                <a16:creationId xmlns="" xmlns:a16="http://schemas.microsoft.com/office/drawing/2014/main" id="{39DF948C-D1CB-7347-B06C-475A563AD00E}"/>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algn="r">
              <a:spcBef>
                <a:spcPct val="0"/>
              </a:spcBef>
            </a:pPr>
            <a:fld id="{AB2D5058-DC6F-7449-8FAF-CFCD1EF0EE38}" type="slidenum">
              <a:rPr kumimoji="0" lang="en-US" altLang="ja-JP" sz="1200" smtClean="0"/>
              <a:pPr algn="r">
                <a:spcBef>
                  <a:spcPct val="0"/>
                </a:spcBef>
              </a:pPr>
              <a:t>10</a:t>
            </a:fld>
            <a:endParaRPr kumimoji="0" lang="en-US" altLang="ja-JP" sz="1200"/>
          </a:p>
        </p:txBody>
      </p:sp>
      <p:sp>
        <p:nvSpPr>
          <p:cNvPr id="48130" name="Rectangle 1">
            <a:extLst>
              <a:ext uri="{FF2B5EF4-FFF2-40B4-BE49-F238E27FC236}">
                <a16:creationId xmlns="" xmlns:a16="http://schemas.microsoft.com/office/drawing/2014/main" id="{6AD8BAB8-C212-3041-BA0B-0125ACD28BDF}"/>
              </a:ext>
            </a:extLst>
          </p:cNvPr>
          <p:cNvSpPr>
            <a:spLocks noGrp="1" noChangeArrowheads="1"/>
          </p:cNvSpPr>
          <p:nvPr>
            <p:ph type="title"/>
          </p:nvPr>
        </p:nvSpPr>
        <p:spPr>
          <a:xfrm>
            <a:off x="123824" y="0"/>
            <a:ext cx="9780711" cy="762000"/>
          </a:xfrm>
        </p:spPr>
        <p:txBody>
          <a:bodyPr/>
          <a:lstStyle/>
          <a:p>
            <a:pPr algn="l" eaLnBrk="1" hangingPunct="1">
              <a:defRPr/>
            </a:pPr>
            <a:r>
              <a:rPr kumimoji="0" lang="ja-JP" altLang="en-US" sz="30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キャラクター　</a:t>
            </a:r>
            <a:r>
              <a:rPr kumimoji="0" lang="en-US" altLang="ja-JP" sz="3000" dirty="0" smtClean="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Page:1</a:t>
            </a:r>
            <a:endParaRPr kumimoji="0" lang="en-US" altLang="ja-JP" sz="30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10242" name="Group 2">
            <a:extLst>
              <a:ext uri="{FF2B5EF4-FFF2-40B4-BE49-F238E27FC236}">
                <a16:creationId xmlns="" xmlns:a16="http://schemas.microsoft.com/office/drawing/2014/main" id="{6CE890F0-D1B8-2148-A87A-B7FAF0E33765}"/>
              </a:ext>
            </a:extLst>
          </p:cNvPr>
          <p:cNvGraphicFramePr>
            <a:graphicFrameLocks noGrp="1"/>
          </p:cNvGraphicFramePr>
          <p:nvPr>
            <p:extLst>
              <p:ext uri="{D42A27DB-BD31-4B8C-83A1-F6EECF244321}">
                <p14:modId xmlns:p14="http://schemas.microsoft.com/office/powerpoint/2010/main" val="2891183434"/>
              </p:ext>
            </p:extLst>
          </p:nvPr>
        </p:nvGraphicFramePr>
        <p:xfrm>
          <a:off x="127000" y="838200"/>
          <a:ext cx="9921875" cy="3187699"/>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580819">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キャラクター名：たっくん</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 xmlns:a16="http://schemas.microsoft.com/office/drawing/2014/main" val="10000"/>
                  </a:ext>
                </a:extLst>
              </a:tr>
              <a:tr h="728294">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外見の特徴</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宇宙船内作業用の青い作業服。</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頭と後頭部を覆うピッタリしたマスクのような物を</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かぶっています</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93929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ゲームにおける</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役割・特徴</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主人公キャラ</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93929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備考</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キャットウォークに穴を空けたり埋めたりできるし、船内のメカには精通しているはず。</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bl>
          </a:graphicData>
        </a:graphic>
      </p:graphicFrame>
      <p:graphicFrame>
        <p:nvGraphicFramePr>
          <p:cNvPr id="5" name="Group 2">
            <a:extLst>
              <a:ext uri="{FF2B5EF4-FFF2-40B4-BE49-F238E27FC236}">
                <a16:creationId xmlns="" xmlns:a16="http://schemas.microsoft.com/office/drawing/2014/main" id="{8CCE15E9-0958-2743-8D6C-8321C992E0B9}"/>
              </a:ext>
            </a:extLst>
          </p:cNvPr>
          <p:cNvGraphicFramePr>
            <a:graphicFrameLocks noGrp="1"/>
          </p:cNvGraphicFramePr>
          <p:nvPr>
            <p:extLst>
              <p:ext uri="{D42A27DB-BD31-4B8C-83A1-F6EECF244321}">
                <p14:modId xmlns:p14="http://schemas.microsoft.com/office/powerpoint/2010/main" val="1074751948"/>
              </p:ext>
            </p:extLst>
          </p:nvPr>
        </p:nvGraphicFramePr>
        <p:xfrm>
          <a:off x="111125" y="4170363"/>
          <a:ext cx="9921875" cy="3312045"/>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603382">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キャラクター名：ミ・ドリチョーチン</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extLst>
                  <a:ext uri="{0D108BD9-81ED-4DB2-BD59-A6C34878D82A}">
                    <a16:rowId xmlns="" xmlns:a16="http://schemas.microsoft.com/office/drawing/2014/main" val="10000"/>
                  </a:ext>
                </a:extLst>
              </a:tr>
              <a:tr h="756584">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外見の特徴</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ミドリのボディに赤い目をギラギラさせて地球人を捜し回る。</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9757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ゲームにおける</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役割・特徴</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一番弱い敵。脚が遅い・遠距離攻撃なし、</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3</a:t>
                      </a: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段落下で即死</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ハシゴを登るのも遅い。しかし数は多いの連携攻撃をしてくる</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ようにも見える。</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976299">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備考</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endParaRP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bl>
          </a:graphicData>
        </a:graphic>
      </p:graphicFrame>
      <p:pic>
        <p:nvPicPr>
          <p:cNvPr id="8" name="図 7">
            <a:extLst>
              <a:ext uri="{FF2B5EF4-FFF2-40B4-BE49-F238E27FC236}">
                <a16:creationId xmlns="" xmlns:a16="http://schemas.microsoft.com/office/drawing/2014/main" id="{8F2D66B9-94EC-AE4D-BC32-88090C56574C}"/>
              </a:ext>
            </a:extLst>
          </p:cNvPr>
          <p:cNvPicPr>
            <a:picLocks noChangeAspect="1"/>
          </p:cNvPicPr>
          <p:nvPr/>
        </p:nvPicPr>
        <p:blipFill>
          <a:blip r:embed="rId3">
            <a:clrChange>
              <a:clrFrom>
                <a:srgbClr val="2B2B2B"/>
              </a:clrFrom>
              <a:clrTo>
                <a:srgbClr val="2B2B2B">
                  <a:alpha val="0"/>
                </a:srgbClr>
              </a:clrTo>
            </a:clrChange>
          </a:blip>
          <a:stretch>
            <a:fillRect/>
          </a:stretch>
        </p:blipFill>
        <p:spPr>
          <a:xfrm>
            <a:off x="6016104" y="1205135"/>
            <a:ext cx="4324168" cy="1968016"/>
          </a:xfrm>
          <a:prstGeom prst="rect">
            <a:avLst/>
          </a:prstGeom>
        </p:spPr>
      </p:pic>
      <p:pic>
        <p:nvPicPr>
          <p:cNvPr id="10" name="図 9">
            <a:extLst>
              <a:ext uri="{FF2B5EF4-FFF2-40B4-BE49-F238E27FC236}">
                <a16:creationId xmlns="" xmlns:a16="http://schemas.microsoft.com/office/drawing/2014/main" id="{99D50D46-39CB-9B42-B67B-DB83EDFA89C5}"/>
              </a:ext>
            </a:extLst>
          </p:cNvPr>
          <p:cNvPicPr>
            <a:picLocks noChangeAspect="1"/>
          </p:cNvPicPr>
          <p:nvPr/>
        </p:nvPicPr>
        <p:blipFill>
          <a:blip r:embed="rId4">
            <a:clrChange>
              <a:clrFrom>
                <a:srgbClr val="2B2B2B"/>
              </a:clrFrom>
              <a:clrTo>
                <a:srgbClr val="2B2B2B">
                  <a:alpha val="0"/>
                </a:srgbClr>
              </a:clrTo>
            </a:clrChange>
          </a:blip>
          <a:stretch>
            <a:fillRect/>
          </a:stretch>
        </p:blipFill>
        <p:spPr>
          <a:xfrm>
            <a:off x="6075094" y="4663789"/>
            <a:ext cx="4265177" cy="1917726"/>
          </a:xfrm>
          <a:prstGeom prst="rect">
            <a:avLst/>
          </a:prstGeom>
        </p:spPr>
      </p:pic>
    </p:spTree>
  </p:cSld>
  <p:clrMapOvr>
    <a:masterClrMapping/>
  </p:clrMapOvr>
  <p:transition>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スライド番号プレースホルダー 3">
            <a:extLst>
              <a:ext uri="{FF2B5EF4-FFF2-40B4-BE49-F238E27FC236}">
                <a16:creationId xmlns="" xmlns:a16="http://schemas.microsoft.com/office/drawing/2014/main" id="{39DF948C-D1CB-7347-B06C-475A563AD00E}"/>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algn="r">
              <a:spcBef>
                <a:spcPct val="0"/>
              </a:spcBef>
            </a:pPr>
            <a:fld id="{AB2D5058-DC6F-7449-8FAF-CFCD1EF0EE38}" type="slidenum">
              <a:rPr kumimoji="0" lang="en-US" altLang="ja-JP" sz="1200" smtClean="0"/>
              <a:pPr algn="r">
                <a:spcBef>
                  <a:spcPct val="0"/>
                </a:spcBef>
              </a:pPr>
              <a:t>11</a:t>
            </a:fld>
            <a:endParaRPr kumimoji="0" lang="en-US" altLang="ja-JP" sz="1200"/>
          </a:p>
        </p:txBody>
      </p:sp>
      <p:sp>
        <p:nvSpPr>
          <p:cNvPr id="48130" name="Rectangle 1">
            <a:extLst>
              <a:ext uri="{FF2B5EF4-FFF2-40B4-BE49-F238E27FC236}">
                <a16:creationId xmlns="" xmlns:a16="http://schemas.microsoft.com/office/drawing/2014/main" id="{6AD8BAB8-C212-3041-BA0B-0125ACD28BDF}"/>
              </a:ext>
            </a:extLst>
          </p:cNvPr>
          <p:cNvSpPr>
            <a:spLocks noGrp="1" noChangeArrowheads="1"/>
          </p:cNvSpPr>
          <p:nvPr>
            <p:ph type="title"/>
          </p:nvPr>
        </p:nvSpPr>
        <p:spPr>
          <a:xfrm>
            <a:off x="123824" y="0"/>
            <a:ext cx="9780711" cy="762000"/>
          </a:xfrm>
        </p:spPr>
        <p:txBody>
          <a:bodyPr/>
          <a:lstStyle/>
          <a:p>
            <a:pPr algn="l" eaLnBrk="1" hangingPunct="1">
              <a:defRPr/>
            </a:pPr>
            <a:r>
              <a:rPr kumimoji="0" lang="ja-JP" altLang="en-US" sz="30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キャラクター　</a:t>
            </a:r>
            <a:r>
              <a:rPr kumimoji="0" lang="en-US" altLang="ja-JP" sz="3000" dirty="0" smtClean="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Page:2</a:t>
            </a:r>
            <a:endParaRPr kumimoji="0" lang="en-US" altLang="ja-JP" sz="30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10242" name="Group 2">
            <a:extLst>
              <a:ext uri="{FF2B5EF4-FFF2-40B4-BE49-F238E27FC236}">
                <a16:creationId xmlns="" xmlns:a16="http://schemas.microsoft.com/office/drawing/2014/main" id="{6CE890F0-D1B8-2148-A87A-B7FAF0E33765}"/>
              </a:ext>
            </a:extLst>
          </p:cNvPr>
          <p:cNvGraphicFramePr>
            <a:graphicFrameLocks noGrp="1"/>
          </p:cNvGraphicFramePr>
          <p:nvPr>
            <p:extLst>
              <p:ext uri="{D42A27DB-BD31-4B8C-83A1-F6EECF244321}">
                <p14:modId xmlns:p14="http://schemas.microsoft.com/office/powerpoint/2010/main" val="2858170642"/>
              </p:ext>
            </p:extLst>
          </p:nvPr>
        </p:nvGraphicFramePr>
        <p:xfrm>
          <a:off x="127000" y="838200"/>
          <a:ext cx="9921875" cy="3187699"/>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580819">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キャラクター名：アル・クカーベイ</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 xmlns:a16="http://schemas.microsoft.com/office/drawing/2014/main" val="10000"/>
                  </a:ext>
                </a:extLst>
              </a:tr>
              <a:tr h="728294">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外見の特徴</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通路一杯の巨体。</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しかし、巨体の割に沢山の小さな脚でモゾモゾ動くのでキモい。</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93929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ゲームにおける</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役割・特徴</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２段以上落とさないと死なない敵の存在を教えるキャラです。</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93929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備考</a:t>
                      </a: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endParaRPr>
                    </a:p>
                  </a:txBody>
                  <a:tcPr marL="50802" marR="50802" marT="50798" marB="50798"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bl>
          </a:graphicData>
        </a:graphic>
      </p:graphicFrame>
      <p:graphicFrame>
        <p:nvGraphicFramePr>
          <p:cNvPr id="5" name="Group 2">
            <a:extLst>
              <a:ext uri="{FF2B5EF4-FFF2-40B4-BE49-F238E27FC236}">
                <a16:creationId xmlns="" xmlns:a16="http://schemas.microsoft.com/office/drawing/2014/main" id="{8CCE15E9-0958-2743-8D6C-8321C992E0B9}"/>
              </a:ext>
            </a:extLst>
          </p:cNvPr>
          <p:cNvGraphicFramePr>
            <a:graphicFrameLocks noGrp="1"/>
          </p:cNvGraphicFramePr>
          <p:nvPr>
            <p:extLst>
              <p:ext uri="{D42A27DB-BD31-4B8C-83A1-F6EECF244321}">
                <p14:modId xmlns:p14="http://schemas.microsoft.com/office/powerpoint/2010/main" val="3919567443"/>
              </p:ext>
            </p:extLst>
          </p:nvPr>
        </p:nvGraphicFramePr>
        <p:xfrm>
          <a:off x="111125" y="4170363"/>
          <a:ext cx="9921875" cy="3311526"/>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603382">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キャラクター名：ア・シバヤダーマ</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extLst>
                  <a:ext uri="{0D108BD9-81ED-4DB2-BD59-A6C34878D82A}">
                    <a16:rowId xmlns="" xmlns:a16="http://schemas.microsoft.com/office/drawing/2014/main" val="10000"/>
                  </a:ext>
                </a:extLst>
              </a:tr>
              <a:tr h="756584">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外見の特徴</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球形。ゴロゴロ転がってくる。</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9757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ゲームにおける</a:t>
                      </a:r>
                      <a:endPar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endParaRPr>
                    </a:p>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役割・特徴</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足の速い獣。方向転換も、階段を昇るのも速い、強敵。</a:t>
                      </a: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rPr>
                        <a:t>しかも遠距離攻撃で長い舌で攻撃してくる。（２メトリクス）</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9757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6" charset="0"/>
                          <a:sym typeface="Trebuchet MS Bold" charset="0"/>
                        </a:rPr>
                        <a:t>備考</a:t>
                      </a: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ヒラギノ角ゴ ProN W3" charset="0"/>
                        <a:sym typeface="Trebuchet MS" charset="0"/>
                      </a:endParaRPr>
                    </a:p>
                  </a:txBody>
                  <a:tcPr marL="50802" marR="50802" marT="50787" marB="50787"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bl>
          </a:graphicData>
        </a:graphic>
      </p:graphicFrame>
      <p:pic>
        <p:nvPicPr>
          <p:cNvPr id="4" name="図 3">
            <a:extLst>
              <a:ext uri="{FF2B5EF4-FFF2-40B4-BE49-F238E27FC236}">
                <a16:creationId xmlns="" xmlns:a16="http://schemas.microsoft.com/office/drawing/2014/main" id="{E4A1E1A2-1ED8-634F-BE1B-F76A7DBBC9C1}"/>
              </a:ext>
            </a:extLst>
          </p:cNvPr>
          <p:cNvPicPr>
            <a:picLocks noChangeAspect="1"/>
          </p:cNvPicPr>
          <p:nvPr/>
        </p:nvPicPr>
        <p:blipFill>
          <a:blip r:embed="rId3">
            <a:clrChange>
              <a:clrFrom>
                <a:srgbClr val="2B2B2B"/>
              </a:clrFrom>
              <a:clrTo>
                <a:srgbClr val="2B2B2B">
                  <a:alpha val="0"/>
                </a:srgbClr>
              </a:clrTo>
            </a:clrChange>
          </a:blip>
          <a:stretch>
            <a:fillRect/>
          </a:stretch>
        </p:blipFill>
        <p:spPr>
          <a:xfrm>
            <a:off x="6506420" y="668981"/>
            <a:ext cx="3666627" cy="3318529"/>
          </a:xfrm>
          <a:prstGeom prst="rect">
            <a:avLst/>
          </a:prstGeom>
        </p:spPr>
      </p:pic>
      <p:pic>
        <p:nvPicPr>
          <p:cNvPr id="8" name="図 7">
            <a:extLst>
              <a:ext uri="{FF2B5EF4-FFF2-40B4-BE49-F238E27FC236}">
                <a16:creationId xmlns="" xmlns:a16="http://schemas.microsoft.com/office/drawing/2014/main" id="{E0108FBC-0E3F-2B4F-A696-A4BC9247E3C3}"/>
              </a:ext>
            </a:extLst>
          </p:cNvPr>
          <p:cNvPicPr>
            <a:picLocks noChangeAspect="1"/>
          </p:cNvPicPr>
          <p:nvPr/>
        </p:nvPicPr>
        <p:blipFill>
          <a:blip r:embed="rId4">
            <a:clrChange>
              <a:clrFrom>
                <a:srgbClr val="2B2B2B"/>
              </a:clrFrom>
              <a:clrTo>
                <a:srgbClr val="2B2B2B">
                  <a:alpha val="0"/>
                </a:srgbClr>
              </a:clrTo>
            </a:clrChange>
          </a:blip>
          <a:stretch>
            <a:fillRect/>
          </a:stretch>
        </p:blipFill>
        <p:spPr>
          <a:xfrm>
            <a:off x="6271569" y="4230906"/>
            <a:ext cx="3888431" cy="3250983"/>
          </a:xfrm>
          <a:prstGeom prst="rect">
            <a:avLst/>
          </a:prstGeom>
        </p:spPr>
      </p:pic>
      <p:pic>
        <p:nvPicPr>
          <p:cNvPr id="12" name="図 11">
            <a:extLst>
              <a:ext uri="{FF2B5EF4-FFF2-40B4-BE49-F238E27FC236}">
                <a16:creationId xmlns="" xmlns:a16="http://schemas.microsoft.com/office/drawing/2014/main" id="{82F4EFA5-D58F-4F45-AD18-ECE87DEE34EC}"/>
              </a:ext>
            </a:extLst>
          </p:cNvPr>
          <p:cNvPicPr>
            <a:picLocks noChangeAspect="1"/>
          </p:cNvPicPr>
          <p:nvPr/>
        </p:nvPicPr>
        <p:blipFill>
          <a:blip r:embed="rId4">
            <a:clrChange>
              <a:clrFrom>
                <a:srgbClr val="2B2B2B"/>
              </a:clrFrom>
              <a:clrTo>
                <a:srgbClr val="2B2B2B">
                  <a:alpha val="0"/>
                </a:srgbClr>
              </a:clrTo>
            </a:clrChange>
          </a:blip>
          <a:stretch>
            <a:fillRect/>
          </a:stretch>
        </p:blipFill>
        <p:spPr>
          <a:xfrm>
            <a:off x="6271569" y="4200766"/>
            <a:ext cx="3888431" cy="3250983"/>
          </a:xfrm>
          <a:prstGeom prst="rect">
            <a:avLst/>
          </a:prstGeom>
        </p:spPr>
      </p:pic>
    </p:spTree>
    <p:extLst>
      <p:ext uri="{BB962C8B-B14F-4D97-AF65-F5344CB8AC3E}">
        <p14:creationId xmlns:p14="http://schemas.microsoft.com/office/powerpoint/2010/main" val="222588707"/>
      </p:ext>
    </p:extLst>
  </p:cSld>
  <p:clrMapOvr>
    <a:masterClrMapping/>
  </p:clrMapOvr>
  <p:transition>
    <p:dissolve/>
  </p:transition>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2225" name="Rectangle 1">
            <a:extLst>
              <a:ext uri="{FF2B5EF4-FFF2-40B4-BE49-F238E27FC236}">
                <a16:creationId xmlns="" xmlns:a16="http://schemas.microsoft.com/office/drawing/2014/main" id="{8C9DD117-A978-AC41-A6DA-76C39BF47CF0}"/>
              </a:ext>
            </a:extLst>
          </p:cNvPr>
          <p:cNvSpPr>
            <a:spLocks noGrp="1" noChangeArrowheads="1"/>
          </p:cNvSpPr>
          <p:nvPr>
            <p:ph type="title"/>
          </p:nvPr>
        </p:nvSpPr>
        <p:spPr>
          <a:xfrm>
            <a:off x="123825" y="0"/>
            <a:ext cx="9998075" cy="762000"/>
          </a:xfrm>
        </p:spPr>
        <p:txBody>
          <a:bodyPr/>
          <a:lstStyle/>
          <a:p>
            <a:pPr algn="l" eaLnBrk="1" hangingPunct="1">
              <a:defRPr/>
            </a:pPr>
            <a:r>
              <a:rPr kumimoji="0" lang="ja-JP" altLang="en-US"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rPr>
              <a:t>画面名：タイトル画面　　　　　　　　　画面</a:t>
            </a:r>
            <a:r>
              <a:rPr kumimoji="0" lang="en-US" altLang="ja-JP"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rPr>
              <a:t>No</a:t>
            </a:r>
            <a:r>
              <a:rPr kumimoji="0" lang="ja-JP" altLang="en-US"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rPr>
              <a:t>：</a:t>
            </a:r>
            <a:endParaRPr kumimoji="0" lang="en-US" altLang="ja-JP"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endParaRPr>
          </a:p>
        </p:txBody>
      </p:sp>
      <p:sp>
        <p:nvSpPr>
          <p:cNvPr id="2" name="正方形/長方形 1">
            <a:extLst>
              <a:ext uri="{FF2B5EF4-FFF2-40B4-BE49-F238E27FC236}">
                <a16:creationId xmlns="" xmlns:a16="http://schemas.microsoft.com/office/drawing/2014/main" id="{8334C03A-3E0B-174C-89FB-CD10D8E9AC4C}"/>
              </a:ext>
            </a:extLst>
          </p:cNvPr>
          <p:cNvSpPr/>
          <p:nvPr/>
        </p:nvSpPr>
        <p:spPr bwMode="auto">
          <a:xfrm>
            <a:off x="39688" y="714375"/>
            <a:ext cx="6911975" cy="6767513"/>
          </a:xfrm>
          <a:prstGeom prst="rect">
            <a:avLst/>
          </a:prstGeom>
          <a:solidFill>
            <a:schemeClr val="accent1"/>
          </a:solidFill>
          <a:ln w="25400" cap="flat" cmpd="sng" algn="ctr">
            <a:solidFill>
              <a:schemeClr val="tx1">
                <a:lumMod val="65000"/>
                <a:lumOff val="35000"/>
              </a:schemeClr>
            </a:solidFill>
            <a:prstDash val="solid"/>
            <a:round/>
            <a:headEnd type="none" w="med" len="med"/>
            <a:tailEnd type="none" w="med" len="med"/>
          </a:ln>
          <a:effectLst/>
          <a:extLst>
            <a:ext uri="{AF507438-7753-43e0-B8FC-AC1667EBCBE1}"/>
          </a:extLst>
        </p:spPr>
        <p:txBody>
          <a:bodyPr/>
          <a:lstStyle/>
          <a:p>
            <a:pPr algn="ctr" eaLnBrk="1" hangingPunct="1">
              <a:defRPr/>
            </a:pPr>
            <a:endParaRPr lang="ja-JP" altLang="en-US">
              <a:latin typeface="Gill Sans" charset="0"/>
              <a:ea typeface="ヒラギノ角ゴ ProN W3" charset="0"/>
              <a:sym typeface="Gill Sans" charset="0"/>
            </a:endParaRPr>
          </a:p>
        </p:txBody>
      </p:sp>
      <p:graphicFrame>
        <p:nvGraphicFramePr>
          <p:cNvPr id="3" name="表 2">
            <a:extLst>
              <a:ext uri="{FF2B5EF4-FFF2-40B4-BE49-F238E27FC236}">
                <a16:creationId xmlns="" xmlns:a16="http://schemas.microsoft.com/office/drawing/2014/main" id="{1E8DAC08-9E30-DB4B-8A4D-D56AB87E6CDE}"/>
              </a:ext>
            </a:extLst>
          </p:cNvPr>
          <p:cNvGraphicFramePr>
            <a:graphicFrameLocks noGrp="1"/>
          </p:cNvGraphicFramePr>
          <p:nvPr/>
        </p:nvGraphicFramePr>
        <p:xfrm>
          <a:off x="7024688" y="641350"/>
          <a:ext cx="3097212" cy="6992948"/>
        </p:xfrm>
        <a:graphic>
          <a:graphicData uri="http://schemas.openxmlformats.org/drawingml/2006/table">
            <a:tbl>
              <a:tblPr/>
              <a:tblGrid>
                <a:gridCol w="3097212">
                  <a:extLst>
                    <a:ext uri="{9D8B030D-6E8A-4147-A177-3AD203B41FA5}">
                      <a16:colId xmlns="" xmlns:a16="http://schemas.microsoft.com/office/drawing/2014/main" val="466346571"/>
                    </a:ext>
                  </a:extLst>
                </a:gridCol>
              </a:tblGrid>
              <a:tr h="325436">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1" lang="ja-JP" altLang="en-US" sz="14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画面遷移についての補足事項</a:t>
                      </a:r>
                    </a:p>
                  </a:txBody>
                  <a:tcPr marL="91416" marR="91416" marT="45724" marB="45724" horzOverflow="overflow">
                    <a:lnL>
                      <a:noFill/>
                    </a:lnL>
                    <a:lnR>
                      <a:noFill/>
                    </a:lnR>
                    <a:lnT>
                      <a:noFill/>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756766274"/>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画面名：</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352222206"/>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用　途：</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943437665"/>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操　作：</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696037351"/>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2559886915"/>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877932703"/>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74067971"/>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2402152742"/>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640590952"/>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561589881"/>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438357051"/>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2023016215"/>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981241730"/>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198512188"/>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911552956"/>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887629893"/>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441087305"/>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2086751417"/>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491492893"/>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3422962773"/>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endParaRP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142469765"/>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a:t>
                      </a: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ここからさらに遷移するときは画面</a:t>
                      </a:r>
                      <a:r>
                        <a:rPr kumimoji="1" lang="en-US" altLang="ja-JP"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No</a:t>
                      </a: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の</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2104056567"/>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末尾に</a:t>
                      </a:r>
                      <a:r>
                        <a:rPr kumimoji="1" lang="en-US" altLang="ja-JP"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-1</a:t>
                      </a: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、−２等と続けること。</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4278765848"/>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a:t>
                      </a: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前ページの画面遷移図と画面名を必ず一致</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4194214706"/>
                  </a:ext>
                </a:extLst>
              </a:tr>
              <a:tr h="277813">
                <a:tc>
                  <a:txBody>
                    <a:bodyPr/>
                    <a:lstStyle>
                      <a:lvl1pPr algn="ctr" defTabSz="457200">
                        <a:spcBef>
                          <a:spcPts val="9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defTabSz="457200">
                        <a:spcBef>
                          <a:spcPts val="7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defTabSz="457200">
                        <a:spcBef>
                          <a:spcPts val="6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defTabSz="457200">
                        <a:spcBef>
                          <a:spcPts val="500"/>
                        </a:spcBef>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defTabSz="457200" eaLnBrk="0" fontAlgn="base" hangingPunct="0">
                        <a:spcBef>
                          <a:spcPts val="500"/>
                        </a:spcBef>
                        <a:spcAft>
                          <a:spcPct val="0"/>
                        </a:spcAf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rgbClr val="000000"/>
                          </a:solidFill>
                          <a:effectLst/>
                          <a:latin typeface="Trebuchet MS" panose="020B0703020202090204" pitchFamily="34" charset="0"/>
                          <a:ea typeface="ヒラギノ角ゴ ProN W3" panose="020B0300000000000000" pitchFamily="34" charset="-128"/>
                          <a:sym typeface="Gill Sans" panose="020B0502020104020203" pitchFamily="34" charset="-79"/>
                        </a:rPr>
                        <a:t>させること。</a:t>
                      </a:r>
                    </a:p>
                  </a:txBody>
                  <a:tcPr marL="91416" marR="91416" marT="45724" marB="45724" horzOverflow="overflow">
                    <a:lnL>
                      <a:noFill/>
                    </a:lnL>
                    <a:lnR>
                      <a:noFill/>
                    </a:lnR>
                    <a:lnT w="12700" cap="flat" cmpd="sng" algn="ctr">
                      <a:solidFill>
                        <a:srgbClr val="6B6BCF"/>
                      </a:solidFill>
                      <a:prstDash val="dot"/>
                      <a:round/>
                      <a:headEnd type="none" w="med" len="med"/>
                      <a:tailEnd type="none" w="med" len="med"/>
                    </a:lnT>
                    <a:lnB w="12700" cap="flat" cmpd="sng" algn="ctr">
                      <a:solidFill>
                        <a:srgbClr val="6B6BCF"/>
                      </a:solidFill>
                      <a:prstDash val="dot"/>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463840460"/>
                  </a:ext>
                </a:extLst>
              </a:tr>
            </a:tbl>
          </a:graphicData>
        </a:graphic>
      </p:graphicFrame>
      <p:pic>
        <p:nvPicPr>
          <p:cNvPr id="5" name="図 4">
            <a:extLst>
              <a:ext uri="{FF2B5EF4-FFF2-40B4-BE49-F238E27FC236}">
                <a16:creationId xmlns="" xmlns:a16="http://schemas.microsoft.com/office/drawing/2014/main" id="{FB751671-DA96-094C-8227-BE57A7A02C54}"/>
              </a:ext>
            </a:extLst>
          </p:cNvPr>
          <p:cNvPicPr>
            <a:picLocks noChangeAspect="1"/>
          </p:cNvPicPr>
          <p:nvPr/>
        </p:nvPicPr>
        <p:blipFill>
          <a:blip r:embed="rId3"/>
          <a:stretch>
            <a:fillRect/>
          </a:stretch>
        </p:blipFill>
        <p:spPr>
          <a:xfrm>
            <a:off x="1695624" y="878384"/>
            <a:ext cx="3277823" cy="6487120"/>
          </a:xfrm>
          <a:prstGeom prst="rect">
            <a:avLst/>
          </a:prstGeom>
        </p:spPr>
      </p:pic>
    </p:spTree>
  </p:cSld>
  <p:clrMapOvr>
    <a:masterClrMapping/>
  </p:clrMapOvr>
  <p:transition>
    <p:dissolve/>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273" name="Rectangle 1">
            <a:extLst>
              <a:ext uri="{FF2B5EF4-FFF2-40B4-BE49-F238E27FC236}">
                <a16:creationId xmlns="" xmlns:a16="http://schemas.microsoft.com/office/drawing/2014/main" id="{479E63E9-09B5-0A48-8108-03674F43E39B}"/>
              </a:ext>
            </a:extLst>
          </p:cNvPr>
          <p:cNvSpPr>
            <a:spLocks noGrp="1" noChangeArrowheads="1"/>
          </p:cNvSpPr>
          <p:nvPr>
            <p:ph type="title"/>
          </p:nvPr>
        </p:nvSpPr>
        <p:spPr>
          <a:xfrm>
            <a:off x="123825" y="0"/>
            <a:ext cx="9486900" cy="762000"/>
          </a:xfrm>
        </p:spPr>
        <p:txBody>
          <a:bodyPr/>
          <a:lstStyle/>
          <a:p>
            <a:pPr algn="l" eaLnBrk="1" hangingPunct="1">
              <a:defRPr/>
            </a:pPr>
            <a:r>
              <a:rPr kumimoji="0" lang="ja-JP" altLang="en-US"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rPr>
              <a:t>全体マップとレベル間移動</a:t>
            </a:r>
            <a:endParaRPr kumimoji="0" lang="en-US" altLang="ja-JP"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endParaRPr>
          </a:p>
        </p:txBody>
      </p:sp>
      <p:sp>
        <p:nvSpPr>
          <p:cNvPr id="2" name="正方形/長方形 1">
            <a:extLst>
              <a:ext uri="{FF2B5EF4-FFF2-40B4-BE49-F238E27FC236}">
                <a16:creationId xmlns="" xmlns:a16="http://schemas.microsoft.com/office/drawing/2014/main" id="{CE106417-50F5-9A4E-803C-D148F3126070}"/>
              </a:ext>
            </a:extLst>
          </p:cNvPr>
          <p:cNvSpPr/>
          <p:nvPr/>
        </p:nvSpPr>
        <p:spPr bwMode="auto">
          <a:xfrm>
            <a:off x="39688" y="714375"/>
            <a:ext cx="6911975" cy="6767513"/>
          </a:xfrm>
          <a:prstGeom prst="rect">
            <a:avLst/>
          </a:prstGeom>
          <a:solidFill>
            <a:schemeClr val="accent1"/>
          </a:solidFill>
          <a:ln w="25400" cap="flat" cmpd="sng" algn="ctr">
            <a:solidFill>
              <a:schemeClr val="tx1">
                <a:lumMod val="65000"/>
                <a:lumOff val="35000"/>
              </a:schemeClr>
            </a:solidFill>
            <a:prstDash val="solid"/>
            <a:round/>
            <a:headEnd type="none" w="med" len="med"/>
            <a:tailEnd type="none" w="med" len="med"/>
          </a:ln>
          <a:effectLst/>
          <a:extLst>
            <a:ext uri="{AF507438-7753-43e0-B8FC-AC1667EBCBE1}"/>
          </a:extLst>
        </p:spPr>
        <p:txBody>
          <a:bodyPr/>
          <a:lstStyle/>
          <a:p>
            <a:pPr algn="ctr" eaLnBrk="1" hangingPunct="1">
              <a:defRPr/>
            </a:pPr>
            <a:endParaRPr lang="ja-JP" altLang="en-US" sz="1000">
              <a:latin typeface="Gill Sans" charset="0"/>
              <a:ea typeface="ヒラギノ角ゴ ProN W3" charset="0"/>
              <a:sym typeface="Gill Sans" charset="0"/>
            </a:endParaRPr>
          </a:p>
        </p:txBody>
      </p:sp>
      <p:graphicFrame>
        <p:nvGraphicFramePr>
          <p:cNvPr id="3" name="表 2">
            <a:extLst>
              <a:ext uri="{FF2B5EF4-FFF2-40B4-BE49-F238E27FC236}">
                <a16:creationId xmlns="" xmlns:a16="http://schemas.microsoft.com/office/drawing/2014/main" id="{DB71F00C-EA00-674A-9A3D-E2A01A7C821C}"/>
              </a:ext>
            </a:extLst>
          </p:cNvPr>
          <p:cNvGraphicFramePr>
            <a:graphicFrameLocks noGrp="1"/>
          </p:cNvGraphicFramePr>
          <p:nvPr/>
        </p:nvGraphicFramePr>
        <p:xfrm>
          <a:off x="7024688" y="641350"/>
          <a:ext cx="3097212" cy="6994526"/>
        </p:xfrm>
        <a:graphic>
          <a:graphicData uri="http://schemas.openxmlformats.org/drawingml/2006/table">
            <a:tbl>
              <a:tblPr>
                <a:tableStyleId>{5C22544A-7EE6-4342-B048-85BDC9FD1C3A}</a:tableStyleId>
              </a:tblPr>
              <a:tblGrid>
                <a:gridCol w="3097212">
                  <a:extLst>
                    <a:ext uri="{9D8B030D-6E8A-4147-A177-3AD203B41FA5}">
                      <a16:colId xmlns="" xmlns:a16="http://schemas.microsoft.com/office/drawing/2014/main" val="20000"/>
                    </a:ext>
                  </a:extLst>
                </a:gridCol>
              </a:tblGrid>
              <a:tr h="326078">
                <a:tc>
                  <a:txBody>
                    <a:bodyPr/>
                    <a:lstStyle/>
                    <a:p>
                      <a:pPr algn="ctr"/>
                      <a:r>
                        <a:rPr kumimoji="1" lang="ja-JP" altLang="en-US" sz="1400">
                          <a:solidFill>
                            <a:schemeClr val="tx1">
                              <a:lumMod val="85000"/>
                              <a:lumOff val="15000"/>
                            </a:schemeClr>
                          </a:solidFill>
                        </a:rPr>
                        <a:t>レベル間移動についての説明</a:t>
                      </a:r>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no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29360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9"/>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0"/>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1"/>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2"/>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3"/>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4"/>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5"/>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6"/>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7"/>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8"/>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9"/>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0"/>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1"/>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2"/>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3"/>
                  </a:ext>
                </a:extLst>
              </a:tr>
              <a:tr h="27716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4"/>
                  </a:ext>
                </a:extLst>
              </a:tr>
            </a:tbl>
          </a:graphicData>
        </a:graphic>
      </p:graphicFrame>
      <p:pic>
        <p:nvPicPr>
          <p:cNvPr id="5" name="図 4">
            <a:extLst>
              <a:ext uri="{FF2B5EF4-FFF2-40B4-BE49-F238E27FC236}">
                <a16:creationId xmlns="" xmlns:a16="http://schemas.microsoft.com/office/drawing/2014/main" id="{66C01188-E33A-B347-AEF7-32681B3914AB}"/>
              </a:ext>
            </a:extLst>
          </p:cNvPr>
          <p:cNvPicPr>
            <a:picLocks noChangeAspect="1"/>
          </p:cNvPicPr>
          <p:nvPr/>
        </p:nvPicPr>
        <p:blipFill>
          <a:blip r:embed="rId3"/>
          <a:stretch>
            <a:fillRect/>
          </a:stretch>
        </p:blipFill>
        <p:spPr>
          <a:xfrm>
            <a:off x="1695624" y="878384"/>
            <a:ext cx="3277823" cy="6487120"/>
          </a:xfrm>
          <a:prstGeom prst="rect">
            <a:avLst/>
          </a:prstGeom>
        </p:spPr>
      </p:pic>
    </p:spTree>
  </p:cSld>
  <p:clrMapOvr>
    <a:masterClrMapping/>
  </p:clrMapOvr>
  <p:transition>
    <p:dissolve/>
  </p:transition>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8369" name="Rectangle 1">
            <a:extLst>
              <a:ext uri="{FF2B5EF4-FFF2-40B4-BE49-F238E27FC236}">
                <a16:creationId xmlns="" xmlns:a16="http://schemas.microsoft.com/office/drawing/2014/main" id="{ECB53707-7116-9C46-8D2A-13A6E5976420}"/>
              </a:ext>
            </a:extLst>
          </p:cNvPr>
          <p:cNvSpPr>
            <a:spLocks noGrp="1" noChangeArrowheads="1"/>
          </p:cNvSpPr>
          <p:nvPr>
            <p:ph type="title"/>
          </p:nvPr>
        </p:nvSpPr>
        <p:spPr>
          <a:xfrm>
            <a:off x="123825" y="0"/>
            <a:ext cx="9486900" cy="762000"/>
          </a:xfrm>
        </p:spPr>
        <p:txBody>
          <a:bodyPr/>
          <a:lstStyle/>
          <a:p>
            <a:pPr algn="l" eaLnBrk="1" hangingPunct="1">
              <a:defRPr/>
            </a:pPr>
            <a:r>
              <a:rPr kumimoji="0" lang="ja-JP" altLang="en-US"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rPr>
              <a:t>ビート・チャート補足　アイテム＃</a:t>
            </a:r>
            <a:endParaRPr kumimoji="0" lang="en-US" altLang="ja-JP"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endParaRPr>
          </a:p>
        </p:txBody>
      </p:sp>
      <p:graphicFrame>
        <p:nvGraphicFramePr>
          <p:cNvPr id="7" name="Group 2">
            <a:extLst>
              <a:ext uri="{FF2B5EF4-FFF2-40B4-BE49-F238E27FC236}">
                <a16:creationId xmlns="" xmlns:a16="http://schemas.microsoft.com/office/drawing/2014/main" id="{D81F0F67-CD9D-4945-9FE5-27771D7E60EB}"/>
              </a:ext>
            </a:extLst>
          </p:cNvPr>
          <p:cNvGraphicFramePr>
            <a:graphicFrameLocks noGrp="1"/>
          </p:cNvGraphicFramePr>
          <p:nvPr/>
        </p:nvGraphicFramePr>
        <p:xfrm>
          <a:off x="127000" y="838200"/>
          <a:ext cx="9921875" cy="3187700"/>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68906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rgbClr val="595959"/>
                          </a:solidFill>
                          <a:effectLst/>
                          <a:latin typeface="Trebuchet MS Bold" charset="0"/>
                          <a:ea typeface="ヒラギノ角ゴ ProN W6" charset="0"/>
                          <a:cs typeface="ヒラギノ角ゴ ProN W6" charset="0"/>
                          <a:sym typeface="Trebuchet MS Bold" charset="0"/>
                        </a:rPr>
                        <a:t>アイテム名：</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extLst>
                  <a:ext uri="{0D108BD9-81ED-4DB2-BD59-A6C34878D82A}">
                    <a16:rowId xmlns="" xmlns:a16="http://schemas.microsoft.com/office/drawing/2014/main" val="10000"/>
                  </a:ext>
                </a:extLst>
              </a:tr>
              <a:tr h="864019">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特　徴</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rgbClr val="595959"/>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202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レベル内の位置</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rgbClr val="595959"/>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111434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ゲームに関わる説明</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rgbClr val="595959"/>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bl>
          </a:graphicData>
        </a:graphic>
      </p:graphicFrame>
      <p:graphicFrame>
        <p:nvGraphicFramePr>
          <p:cNvPr id="9" name="Group 2">
            <a:extLst>
              <a:ext uri="{FF2B5EF4-FFF2-40B4-BE49-F238E27FC236}">
                <a16:creationId xmlns="" xmlns:a16="http://schemas.microsoft.com/office/drawing/2014/main" id="{B4AFA2BD-3971-9C48-9AFB-2CD657E39A65}"/>
              </a:ext>
            </a:extLst>
          </p:cNvPr>
          <p:cNvGraphicFramePr>
            <a:graphicFrameLocks noGrp="1"/>
          </p:cNvGraphicFramePr>
          <p:nvPr/>
        </p:nvGraphicFramePr>
        <p:xfrm>
          <a:off x="111125" y="4241800"/>
          <a:ext cx="9921875" cy="3187700"/>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68906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アイテム名：</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extLst>
                  <a:ext uri="{0D108BD9-81ED-4DB2-BD59-A6C34878D82A}">
                    <a16:rowId xmlns="" xmlns:a16="http://schemas.microsoft.com/office/drawing/2014/main" val="10000"/>
                  </a:ext>
                </a:extLst>
              </a:tr>
              <a:tr h="864019">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特　徴</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202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レベル内の位置</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111434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ゲームに関わる説明</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bl>
          </a:graphicData>
        </a:graphic>
      </p:graphicFrame>
    </p:spTree>
  </p:cSld>
  <p:clrMapOvr>
    <a:masterClrMapping/>
  </p:clrMapOvr>
  <p:transition>
    <p:dissolve/>
  </p:transition>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0417" name="Rectangle 1">
            <a:extLst>
              <a:ext uri="{FF2B5EF4-FFF2-40B4-BE49-F238E27FC236}">
                <a16:creationId xmlns="" xmlns:a16="http://schemas.microsoft.com/office/drawing/2014/main" id="{DE634E00-7B87-5147-B80D-44FE849C7D28}"/>
              </a:ext>
            </a:extLst>
          </p:cNvPr>
          <p:cNvSpPr>
            <a:spLocks noGrp="1" noChangeArrowheads="1"/>
          </p:cNvSpPr>
          <p:nvPr>
            <p:ph type="title"/>
          </p:nvPr>
        </p:nvSpPr>
        <p:spPr>
          <a:xfrm>
            <a:off x="123825" y="0"/>
            <a:ext cx="9486900" cy="762000"/>
          </a:xfrm>
        </p:spPr>
        <p:txBody>
          <a:bodyPr/>
          <a:lstStyle/>
          <a:p>
            <a:pPr algn="l" eaLnBrk="1" hangingPunct="1">
              <a:defRPr/>
            </a:pPr>
            <a:r>
              <a:rPr kumimoji="0" lang="ja-JP" altLang="en-US"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rPr>
              <a:t>ビート・チャート補足　キャラクタ＃</a:t>
            </a:r>
            <a:endParaRPr kumimoji="0" lang="en-US" altLang="ja-JP" sz="3000">
              <a:solidFill>
                <a:schemeClr val="tx1">
                  <a:lumMod val="85000"/>
                  <a:lumOff val="15000"/>
                </a:schemeClr>
              </a:solidFill>
              <a:latin typeface="ＭＳ ゴシック" panose="020B0609070205080204" pitchFamily="49" charset="-128"/>
              <a:ea typeface="ＭＳ ゴシック" panose="020B0609070205080204" pitchFamily="49" charset="-128"/>
              <a:sym typeface="ＭＳ ゴシック" panose="020B0609070205080204" pitchFamily="49" charset="-128"/>
            </a:endParaRPr>
          </a:p>
        </p:txBody>
      </p:sp>
      <p:graphicFrame>
        <p:nvGraphicFramePr>
          <p:cNvPr id="7" name="Group 2">
            <a:extLst>
              <a:ext uri="{FF2B5EF4-FFF2-40B4-BE49-F238E27FC236}">
                <a16:creationId xmlns="" xmlns:a16="http://schemas.microsoft.com/office/drawing/2014/main" id="{F2F1AECD-11FD-7C45-933D-2F0C5B7AD4AA}"/>
              </a:ext>
            </a:extLst>
          </p:cNvPr>
          <p:cNvGraphicFramePr>
            <a:graphicFrameLocks noGrp="1"/>
          </p:cNvGraphicFramePr>
          <p:nvPr/>
        </p:nvGraphicFramePr>
        <p:xfrm>
          <a:off x="127000" y="838200"/>
          <a:ext cx="9921875" cy="3187700"/>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68906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キャラクタ名：</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extLst>
                  <a:ext uri="{0D108BD9-81ED-4DB2-BD59-A6C34878D82A}">
                    <a16:rowId xmlns="" xmlns:a16="http://schemas.microsoft.com/office/drawing/2014/main" val="10000"/>
                  </a:ext>
                </a:extLst>
              </a:tr>
              <a:tr h="864019">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特　徴</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202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レベル内の位置</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111434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ゲームに関わる説明</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bl>
          </a:graphicData>
        </a:graphic>
      </p:graphicFrame>
      <p:graphicFrame>
        <p:nvGraphicFramePr>
          <p:cNvPr id="9" name="Group 2">
            <a:extLst>
              <a:ext uri="{FF2B5EF4-FFF2-40B4-BE49-F238E27FC236}">
                <a16:creationId xmlns="" xmlns:a16="http://schemas.microsoft.com/office/drawing/2014/main" id="{F9830A1D-7105-7C4D-8E2F-14D47EB6F306}"/>
              </a:ext>
            </a:extLst>
          </p:cNvPr>
          <p:cNvGraphicFramePr>
            <a:graphicFrameLocks noGrp="1"/>
          </p:cNvGraphicFramePr>
          <p:nvPr/>
        </p:nvGraphicFramePr>
        <p:xfrm>
          <a:off x="111125" y="4241800"/>
          <a:ext cx="9921875" cy="3187700"/>
        </p:xfrm>
        <a:graphic>
          <a:graphicData uri="http://schemas.openxmlformats.org/drawingml/2006/table">
            <a:tbl>
              <a:tblPr/>
              <a:tblGrid>
                <a:gridCol w="1567019">
                  <a:extLst>
                    <a:ext uri="{9D8B030D-6E8A-4147-A177-3AD203B41FA5}">
                      <a16:colId xmlns="" xmlns:a16="http://schemas.microsoft.com/office/drawing/2014/main" val="20000"/>
                    </a:ext>
                  </a:extLst>
                </a:gridCol>
                <a:gridCol w="8354856">
                  <a:extLst>
                    <a:ext uri="{9D8B030D-6E8A-4147-A177-3AD203B41FA5}">
                      <a16:colId xmlns="" xmlns:a16="http://schemas.microsoft.com/office/drawing/2014/main" val="20001"/>
                    </a:ext>
                  </a:extLst>
                </a:gridCol>
              </a:tblGrid>
              <a:tr h="68906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キャラクタ名：</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extLst>
                  <a:ext uri="{0D108BD9-81ED-4DB2-BD59-A6C34878D82A}">
                    <a16:rowId xmlns="" xmlns:a16="http://schemas.microsoft.com/office/drawing/2014/main" val="10000"/>
                  </a:ext>
                </a:extLst>
              </a:tr>
              <a:tr h="864019">
                <a:tc>
                  <a:txBody>
                    <a:body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特　徴</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rgbClr val="595959"/>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2028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レベル内の位置</a:t>
                      </a:r>
                      <a:endParaRPr kumimoji="0" lang="en-US" altLang="ja-JP"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111434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100" b="0" i="0" u="none" strike="noStrike" cap="none" normalizeH="0" baseline="0">
                          <a:ln>
                            <a:noFill/>
                          </a:ln>
                          <a:solidFill>
                            <a:schemeClr val="tx1">
                              <a:lumMod val="85000"/>
                              <a:lumOff val="15000"/>
                            </a:schemeClr>
                          </a:solidFill>
                          <a:effectLst/>
                          <a:latin typeface="Trebuchet MS Bold" charset="0"/>
                          <a:ea typeface="ヒラギノ角ゴ ProN W6" charset="0"/>
                          <a:cs typeface="ヒラギノ角ゴ ProN W6" charset="0"/>
                          <a:sym typeface="Trebuchet MS Bold" charset="0"/>
                        </a:rPr>
                        <a:t>ゲームに関わる説明</a:t>
                      </a: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000" b="0" i="0" u="none" strike="noStrike" cap="none" normalizeH="0" baseline="0">
                        <a:ln>
                          <a:noFill/>
                        </a:ln>
                        <a:solidFill>
                          <a:schemeClr val="tx1"/>
                        </a:solidFill>
                        <a:effectLst/>
                        <a:latin typeface="Trebuchet MS" charset="0"/>
                        <a:ea typeface="ヒラギノ角ゴ ProN W3" charset="0"/>
                        <a:cs typeface="ヒラギノ角ゴ ProN W3" charset="0"/>
                        <a:sym typeface="Trebuchet MS" charset="0"/>
                      </a:endParaRPr>
                    </a:p>
                  </a:txBody>
                  <a:tcPr marL="50802" marR="50802" marT="50796" marB="50796"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bl>
          </a:graphicData>
        </a:graphic>
      </p:graphicFrame>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a:extLst>
              <a:ext uri="{FF2B5EF4-FFF2-40B4-BE49-F238E27FC236}">
                <a16:creationId xmlns="" xmlns:a16="http://schemas.microsoft.com/office/drawing/2014/main" id="{D0D34F6A-8929-4147-BA15-152706A1389F}"/>
              </a:ext>
            </a:extLst>
          </p:cNvPr>
          <p:cNvSpPr>
            <a:spLocks noGrp="1" noChangeArrowheads="1"/>
          </p:cNvSpPr>
          <p:nvPr>
            <p:ph type="title"/>
          </p:nvPr>
        </p:nvSpPr>
        <p:spPr>
          <a:xfrm>
            <a:off x="0" y="-31750"/>
            <a:ext cx="10160000" cy="714375"/>
          </a:xfrm>
        </p:spPr>
        <p:txBody>
          <a:bodyPr/>
          <a:lstStyle/>
          <a:p>
            <a:pPr algn="l" eaLnBrk="1" hangingPunct="1">
              <a:defRPr/>
            </a:pPr>
            <a:r>
              <a:rPr kumimoji="0" lang="ja-JP" altLang="en-US" sz="2400" dirty="0">
                <a:solidFill>
                  <a:srgbClr val="595959"/>
                </a:solidFill>
                <a:latin typeface="Hiragino Maru Gothic Pro W4" panose="020F0400000000000000" pitchFamily="34" charset="-128"/>
                <a:ea typeface="Hiragino Maru Gothic Pro W4" panose="020F0400000000000000" pitchFamily="34" charset="-128"/>
                <a:sym typeface="ＭＳ ゴシック" panose="020B0609070205080204" pitchFamily="49" charset="-128"/>
              </a:rPr>
              <a:t>　</a:t>
            </a:r>
            <a:r>
              <a:rPr kumimoji="0" lang="ja-JP" altLang="en-US" sz="2400" dirty="0">
                <a:solidFill>
                  <a:schemeClr val="tx1">
                    <a:lumMod val="85000"/>
                    <a:lumOff val="15000"/>
                  </a:schemeClr>
                </a:solidFill>
                <a:latin typeface="Hiragino Maru Gothic Pro W4" panose="020F0400000000000000" pitchFamily="34" charset="-128"/>
                <a:ea typeface="Hiragino Maru Gothic Pro W4" panose="020F0400000000000000" pitchFamily="34" charset="-128"/>
                <a:sym typeface="ＭＳ ゴシック" panose="020B0609070205080204" pitchFamily="49" charset="-128"/>
              </a:rPr>
              <a:t>広報的内容　ゲームとこの資料の概略を</a:t>
            </a:r>
            <a:r>
              <a:rPr kumimoji="0" lang="ja-JP" altLang="en-US" sz="2400" dirty="0" smtClean="0">
                <a:solidFill>
                  <a:schemeClr val="tx1">
                    <a:lumMod val="85000"/>
                    <a:lumOff val="15000"/>
                  </a:schemeClr>
                </a:solidFill>
                <a:latin typeface="Hiragino Maru Gothic Pro W4" panose="020F0400000000000000" pitchFamily="34" charset="-128"/>
                <a:ea typeface="Hiragino Maru Gothic Pro W4" panose="020F0400000000000000" pitchFamily="34" charset="-128"/>
                <a:sym typeface="ＭＳ ゴシック" panose="020B0609070205080204" pitchFamily="49" charset="-128"/>
              </a:rPr>
              <a:t>知らせる</a:t>
            </a:r>
            <a:endParaRPr kumimoji="0" lang="ja-JP" altLang="en-US" sz="2400" dirty="0">
              <a:solidFill>
                <a:schemeClr val="tx1">
                  <a:lumMod val="85000"/>
                  <a:lumOff val="15000"/>
                </a:schemeClr>
              </a:solidFill>
              <a:latin typeface="Hiragino Maru Gothic Pro W4" panose="020F0400000000000000" pitchFamily="34" charset="-128"/>
              <a:ea typeface="Hiragino Maru Gothic Pro W4" panose="020F0400000000000000" pitchFamily="34" charset="-128"/>
              <a:sym typeface="ＭＳ ゴシック" panose="020B0609070205080204" pitchFamily="49" charset="-128"/>
            </a:endParaRPr>
          </a:p>
        </p:txBody>
      </p:sp>
      <p:graphicFrame>
        <p:nvGraphicFramePr>
          <p:cNvPr id="3158" name="Group 86">
            <a:extLst>
              <a:ext uri="{FF2B5EF4-FFF2-40B4-BE49-F238E27FC236}">
                <a16:creationId xmlns="" xmlns:a16="http://schemas.microsoft.com/office/drawing/2014/main" id="{1D2FADD7-8660-D04F-A069-EED06040E3C3}"/>
              </a:ext>
            </a:extLst>
          </p:cNvPr>
          <p:cNvGraphicFramePr>
            <a:graphicFrameLocks noGrp="1"/>
          </p:cNvGraphicFramePr>
          <p:nvPr>
            <p:extLst>
              <p:ext uri="{D42A27DB-BD31-4B8C-83A1-F6EECF244321}">
                <p14:modId xmlns:p14="http://schemas.microsoft.com/office/powerpoint/2010/main" val="848573756"/>
              </p:ext>
            </p:extLst>
          </p:nvPr>
        </p:nvGraphicFramePr>
        <p:xfrm>
          <a:off x="111125" y="641350"/>
          <a:ext cx="9871075" cy="6657864"/>
        </p:xfrm>
        <a:graphic>
          <a:graphicData uri="http://schemas.openxmlformats.org/drawingml/2006/table">
            <a:tbl>
              <a:tblPr/>
              <a:tblGrid>
                <a:gridCol w="2027238">
                  <a:extLst>
                    <a:ext uri="{9D8B030D-6E8A-4147-A177-3AD203B41FA5}">
                      <a16:colId xmlns="" xmlns:a16="http://schemas.microsoft.com/office/drawing/2014/main" val="2282790300"/>
                    </a:ext>
                  </a:extLst>
                </a:gridCol>
                <a:gridCol w="7843837">
                  <a:extLst>
                    <a:ext uri="{9D8B030D-6E8A-4147-A177-3AD203B41FA5}">
                      <a16:colId xmlns="" xmlns:a16="http://schemas.microsoft.com/office/drawing/2014/main" val="2196513544"/>
                    </a:ext>
                  </a:extLst>
                </a:gridCol>
              </a:tblGrid>
              <a:tr h="314953">
                <a:tc gridSpan="2">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sym typeface="Trebuchet MS Bold" panose="020B0603020202020204" pitchFamily="34" charset="0"/>
                        </a:rPr>
                        <a:t>ゲーム概要</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 xmlns:a16="http://schemas.microsoft.com/office/drawing/2014/main" val="842981122"/>
                  </a:ext>
                </a:extLst>
              </a:tr>
              <a:tr h="314953">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タイトル</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キャットウォークエスケープ</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605259948"/>
                  </a:ext>
                </a:extLst>
              </a:tr>
              <a:tr h="314953">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ジャンル</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サイドビュー・脱出アクション</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2555279682"/>
                  </a:ext>
                </a:extLst>
              </a:tr>
              <a:tr h="528612">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販売プラットフォーム</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スマートホン（</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iOS Android</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885886176"/>
                  </a:ext>
                </a:extLst>
              </a:tr>
              <a:tr h="1015948">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コア・アイディア</a:t>
                      </a:r>
                      <a:r>
                        <a:rPr kumimoji="0" lang="en-US" altLang="ja-JP" sz="14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a:t>
                      </a:r>
                      <a:br>
                        <a:rPr kumimoji="0" lang="en-US" altLang="ja-JP" sz="14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b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テーマ</a:t>
                      </a:r>
                    </a:p>
                  </a:txBody>
                  <a:tcPr marL="50796" marR="50796" marT="50799" marB="50799"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・エイリアンから逃げ、倒す、パックマン的スリル</a:t>
                      </a: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・エイリアンを防ぎ、上に登るパズル要素</a:t>
                      </a:r>
                    </a:p>
                  </a:txBody>
                  <a:tcPr marL="50796" marR="50796" marT="50799" marB="50799"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2657601642"/>
                  </a:ext>
                </a:extLst>
              </a:tr>
              <a:tr h="1543324">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ハイ・コンセプト</a:t>
                      </a:r>
                      <a:endParaRPr kumimoji="0" lang="en-US" altLang="ja-JP" sz="14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endParaRP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Who:</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主人公（宇宙船修理作業員）が</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a:r>
                      <a:b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b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When</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：未来に</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a:r>
                      <a:b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b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Where</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：宇宙船内で</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a:r>
                      <a:b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b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Why:</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エイリアンが襲ってくるので</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a:r>
                      <a:b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b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What</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：エイリアンを</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
                      </a:r>
                      <a:b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b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How:</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キャットウォークの穴から落として倒す</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2106095725"/>
                  </a:ext>
                </a:extLst>
              </a:tr>
              <a:tr h="1224136">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セールス・ポイント</a:t>
                      </a:r>
                      <a:endParaRPr kumimoji="0" lang="en-US" altLang="ja-JP" sz="14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endParaRP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・昔懐かしいレトロゲームの味わい</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・パックマンとロードランナーの楽しさがドッキング</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VOXEL</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表現でかわいい</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endParaRPr>
                    </a:p>
                  </a:txBody>
                  <a:tcPr marL="50800" marR="50800" marT="50797" marB="50797"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3878443486"/>
                  </a:ext>
                </a:extLst>
              </a:tr>
              <a:tr h="537156">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ターゲットユーザー</a:t>
                      </a:r>
                      <a:endParaRPr kumimoji="0" lang="en-US" altLang="ja-JP" sz="14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endParaRP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endParaRPr>
                    </a:p>
                  </a:txBody>
                  <a:tcPr marL="50800" marR="50800" marT="50797" marB="50797"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4051231905"/>
                  </a:ext>
                </a:extLst>
              </a:tr>
              <a:tr h="432048">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想定販売数</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endParaRPr>
                    </a:p>
                  </a:txBody>
                  <a:tcPr marL="50800" marR="50800" marT="50797" marB="50797"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368001478"/>
                  </a:ext>
                </a:extLst>
              </a:tr>
              <a:tr h="431778">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sym typeface="Trebuchet MS Bold" panose="020B0603020202020204" pitchFamily="34" charset="0"/>
                        </a:rPr>
                        <a:t>想定価格</a:t>
                      </a:r>
                    </a:p>
                  </a:txBody>
                  <a:tcPr marL="50800" marR="50800" marT="50797" marB="5079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lvl1pPr algn="ctr">
                        <a:spcBef>
                          <a:spcPts val="900"/>
                        </a:spcBef>
                        <a:tabLst>
                          <a:tab pos="1016000" algn="l"/>
                        </a:tabLst>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tabLst>
                          <a:tab pos="1016000" algn="l"/>
                        </a:tabLst>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tabLst>
                          <a:tab pos="1016000" algn="l"/>
                        </a:tabLs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tabLst>
                          <a:tab pos="1016000" algn="l"/>
                        </a:tabLst>
                        <a:defRPr kumimoji="1" sz="2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100</a:t>
                      </a:r>
                      <a:r>
                        <a:rPr kumimoji="0" lang="ja-JP" altLang="en-US"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sym typeface="Trebuchet MS" panose="020B0703020202090204" pitchFamily="34" charset="0"/>
                        </a:rPr>
                        <a:t>円　買い切り</a:t>
                      </a:r>
                    </a:p>
                  </a:txBody>
                  <a:tcPr marL="50800" marR="50800" marT="50797" marB="50797"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626563742"/>
                  </a:ext>
                </a:extLst>
              </a:tr>
            </a:tbl>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a:extLst>
              <a:ext uri="{FF2B5EF4-FFF2-40B4-BE49-F238E27FC236}">
                <a16:creationId xmlns="" xmlns:a16="http://schemas.microsoft.com/office/drawing/2014/main" id="{0D300BFA-CD2E-7E4E-935D-1AC56EC12806}"/>
              </a:ext>
            </a:extLst>
          </p:cNvPr>
          <p:cNvSpPr>
            <a:spLocks noGrp="1" noChangeArrowheads="1"/>
          </p:cNvSpPr>
          <p:nvPr>
            <p:ph type="title"/>
          </p:nvPr>
        </p:nvSpPr>
        <p:spPr>
          <a:xfrm>
            <a:off x="123824" y="0"/>
            <a:ext cx="9852025" cy="714375"/>
          </a:xfrm>
        </p:spPr>
        <p:txBody>
          <a:bodyPr/>
          <a:lstStyle/>
          <a:p>
            <a:pPr algn="l" eaLnBrk="1" hangingPunct="1"/>
            <a:r>
              <a:rPr kumimoji="0" lang="ja-JP" altLang="en-US" sz="2400" dirty="0">
                <a:latin typeface="Hiragino Maru Gothic Pro W4" panose="020F0400000000000000" pitchFamily="34" charset="-128"/>
                <a:ea typeface="Hiragino Maru Gothic Pro W4" panose="020F0400000000000000" pitchFamily="34" charset="-128"/>
                <a:sym typeface="ＭＳ ゴシック" panose="020B0609070205080204" pitchFamily="49" charset="-128"/>
              </a:rPr>
              <a:t>ゲーム概要（ゲームの企図するおもしろさを表現する</a:t>
            </a:r>
            <a:r>
              <a:rPr kumimoji="0" lang="ja-JP" altLang="en-US" sz="2400" dirty="0" smtClean="0">
                <a:latin typeface="Hiragino Maru Gothic Pro W4" panose="020F0400000000000000" pitchFamily="34" charset="-128"/>
                <a:ea typeface="Hiragino Maru Gothic Pro W4" panose="020F0400000000000000" pitchFamily="34" charset="-128"/>
                <a:sym typeface="ＭＳ ゴシック" panose="020B0609070205080204" pitchFamily="49" charset="-128"/>
              </a:rPr>
              <a:t>）</a:t>
            </a:r>
            <a:endParaRPr kumimoji="0" lang="ja-JP" altLang="en-US" sz="2400" dirty="0">
              <a:latin typeface="Hiragino Maru Gothic Pro W4" panose="020F0400000000000000" pitchFamily="34" charset="-128"/>
              <a:ea typeface="Hiragino Maru Gothic Pro W4" panose="020F0400000000000000" pitchFamily="34" charset="-128"/>
              <a:sym typeface="ＭＳ ゴシック" panose="020B0609070205080204" pitchFamily="49" charset="-128"/>
            </a:endParaRPr>
          </a:p>
        </p:txBody>
      </p:sp>
      <p:graphicFrame>
        <p:nvGraphicFramePr>
          <p:cNvPr id="6146" name="Group 2">
            <a:extLst>
              <a:ext uri="{FF2B5EF4-FFF2-40B4-BE49-F238E27FC236}">
                <a16:creationId xmlns="" xmlns:a16="http://schemas.microsoft.com/office/drawing/2014/main" id="{E431CC03-D428-E94E-8455-82C608C25C48}"/>
              </a:ext>
            </a:extLst>
          </p:cNvPr>
          <p:cNvGraphicFramePr>
            <a:graphicFrameLocks noGrp="1"/>
          </p:cNvGraphicFramePr>
          <p:nvPr>
            <p:extLst>
              <p:ext uri="{D42A27DB-BD31-4B8C-83A1-F6EECF244321}">
                <p14:modId xmlns:p14="http://schemas.microsoft.com/office/powerpoint/2010/main" val="2144356164"/>
              </p:ext>
            </p:extLst>
          </p:nvPr>
        </p:nvGraphicFramePr>
        <p:xfrm>
          <a:off x="177800" y="836613"/>
          <a:ext cx="9798050" cy="6092993"/>
        </p:xfrm>
        <a:graphic>
          <a:graphicData uri="http://schemas.openxmlformats.org/drawingml/2006/table">
            <a:tbl>
              <a:tblPr/>
              <a:tblGrid>
                <a:gridCol w="2011647">
                  <a:extLst>
                    <a:ext uri="{9D8B030D-6E8A-4147-A177-3AD203B41FA5}">
                      <a16:colId xmlns="" xmlns:a16="http://schemas.microsoft.com/office/drawing/2014/main" val="20000"/>
                    </a:ext>
                  </a:extLst>
                </a:gridCol>
                <a:gridCol w="7786403">
                  <a:extLst>
                    <a:ext uri="{9D8B030D-6E8A-4147-A177-3AD203B41FA5}">
                      <a16:colId xmlns="" xmlns:a16="http://schemas.microsoft.com/office/drawing/2014/main" val="20001"/>
                    </a:ext>
                  </a:extLst>
                </a:gridCol>
              </a:tblGrid>
              <a:tr h="344809">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400" b="0" i="0" u="none" strike="noStrike" cap="none" normalizeH="0" baseline="0">
                          <a:ln>
                            <a:noFill/>
                          </a:ln>
                          <a:solidFill>
                            <a:srgbClr val="595959"/>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ゲーム概要</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 xmlns:a16="http://schemas.microsoft.com/office/drawing/2014/main" val="10000"/>
                  </a:ext>
                </a:extLst>
              </a:tr>
              <a:tr h="90052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初期状態</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ライフ：</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3</a:t>
                      </a: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ポイント：ゼロ。</a:t>
                      </a: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主人公キャラの初期位置：</a:t>
                      </a:r>
                      <a:r>
                        <a:rPr kumimoji="0" lang="en"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X</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軸：ゼロ、　</a:t>
                      </a:r>
                      <a:r>
                        <a:rPr kumimoji="0" lang="en"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Y</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軸：ゼロ</a:t>
                      </a:r>
                    </a:p>
                  </a:txBody>
                  <a:tcPr marL="50796" marR="50796" marT="50804" marB="50804"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1"/>
                  </a:ext>
                </a:extLst>
              </a:tr>
              <a:tr h="1296292">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プレイヤーや世界の</a:t>
                      </a:r>
                      <a:r>
                        <a:rPr kumimoji="0" lang="en-US" altLang="ja-JP" sz="12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
                      </a:r>
                      <a:br>
                        <a:rPr kumimoji="0" lang="en-US" altLang="ja-JP" sz="1200" b="1" i="0" u="none" strike="noStrike" cap="none" normalizeH="0" baseline="0" dirty="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b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ギャップ</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スタート時：宇宙船がエイリアンに襲撃を受ける。プレイヤーは宇宙船の最下層＝中央部で作業中。</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クリア時：プレイヤーは宇宙船の外郭に到達。</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　外郭構造物に出たところでレスキュー部隊に助け出されてゲームクリア。</a:t>
                      </a:r>
                    </a:p>
                  </a:txBody>
                  <a:tcPr marL="50796" marR="50796" marT="50804" marB="50804"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2"/>
                  </a:ext>
                </a:extLst>
              </a:tr>
              <a:tr h="86380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世界観</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舞台は巨大な宇宙船内。中央部には巨大な貨物エリアがあって、そこから放射状に何層もの階層にキャットウォークが造られていることにします。途中には機械エリアなんかもあって、外郭近くは居住エリアとかもありそうです。重力は宇宙船中央の軸に向かって</a:t>
                      </a: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いることにします。</a:t>
                      </a:r>
                    </a:p>
                  </a:txBody>
                  <a:tcPr marL="50796" marR="50796" marT="50804" marB="50804"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3"/>
                  </a:ext>
                </a:extLst>
              </a:tr>
              <a:tr h="576064">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クリア条件</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キャットウォークを最上階まであがって、外郭構造物に出る</a:t>
                      </a:r>
                    </a:p>
                  </a:txBody>
                  <a:tcPr marL="50796" marR="50796" marT="50804" marB="50804"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004"/>
                  </a:ext>
                </a:extLst>
              </a:tr>
              <a:tr h="105574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ゲームオーバー条件</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エイリアンの接触、ないしは攻撃で、ライフ</a:t>
                      </a:r>
                      <a:r>
                        <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1</a:t>
                      </a: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個喪失、全部喪失で、ゲームオーバー</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未決アイディア：全体のタイムリミットとして、宇宙船が救援の味方宇宙戦艦に破壊されるまでに脱出しなければいけない</a:t>
                      </a:r>
                    </a:p>
                  </a:txBody>
                  <a:tcPr marL="50796" marR="50796" marT="50804" marB="50804"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715176321"/>
                  </a:ext>
                </a:extLst>
              </a:tr>
              <a:tr h="1055747">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1" i="0" u="none" strike="noStrike" cap="none" normalizeH="0" baseline="0">
                          <a:ln>
                            <a:noFill/>
                          </a:ln>
                          <a:solidFill>
                            <a:schemeClr val="tx1">
                              <a:lumMod val="85000"/>
                              <a:lumOff val="15000"/>
                            </a:schemeClr>
                          </a:solidFill>
                          <a:effectLst/>
                          <a:latin typeface="Hiragino Maru Gothic Pro W4" panose="020F0400000000000000" pitchFamily="34" charset="-128"/>
                          <a:ea typeface="Hiragino Maru Gothic Pro W4" panose="020F0400000000000000" pitchFamily="34" charset="-128"/>
                          <a:cs typeface="ＭＳ ゴシック"/>
                          <a:sym typeface="Trebuchet MS Bold" charset="0"/>
                        </a:rPr>
                        <a:t>カメラ・視点</a:t>
                      </a:r>
                    </a:p>
                  </a:txBody>
                  <a:tcPr marL="50796" marR="50796" marT="50804" marB="50804"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少し上かから俯瞰する、サイドビューの</a:t>
                      </a:r>
                      <a:r>
                        <a:rPr kumimoji="0" lang="ja-JP" altLang="en-US"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等角投影図</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画面ほぼ中心に位置するのプレイヤーを基準に上下左右にスクロールする。</a:t>
                      </a:r>
                      <a:endParaRPr kumimoji="0" lang="en-US" altLang="ja-JP" sz="1200" b="0" i="0" u="none" strike="noStrike" cap="none" normalizeH="0" baseline="0" dirty="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 W4" panose="020F0400000000000000" pitchFamily="34" charset="-128"/>
                          <a:ea typeface="Hiragino Maru Gothic Pro W4" panose="020F0400000000000000" pitchFamily="34" charset="-128"/>
                          <a:cs typeface="ＭＳ ゴシック"/>
                          <a:sym typeface="Trebuchet MS" charset="0"/>
                        </a:rPr>
                        <a:t>（最初の頃のステージは上下のみ）</a:t>
                      </a:r>
                    </a:p>
                  </a:txBody>
                  <a:tcPr marL="50796" marR="50796" marT="50804" marB="50804"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extLst>
                  <a:ext uri="{0D108BD9-81ED-4DB2-BD59-A6C34878D82A}">
                    <a16:rowId xmlns="" xmlns:a16="http://schemas.microsoft.com/office/drawing/2014/main" val="109418338"/>
                  </a:ext>
                </a:extLst>
              </a:tr>
            </a:tbl>
          </a:graphicData>
        </a:graphic>
      </p:graphicFrame>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スライド番号プレースホルダー 3">
            <a:extLst>
              <a:ext uri="{FF2B5EF4-FFF2-40B4-BE49-F238E27FC236}">
                <a16:creationId xmlns="" xmlns:a16="http://schemas.microsoft.com/office/drawing/2014/main" id="{64D9CB15-A5C5-6745-90F0-4E132E2FDA80}"/>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algn="r">
              <a:spcBef>
                <a:spcPct val="0"/>
              </a:spcBef>
            </a:pPr>
            <a:fld id="{6DFF460A-E325-ED44-A31F-E55A2111AF81}" type="slidenum">
              <a:rPr kumimoji="0" lang="en-US" altLang="ja-JP" sz="1200" smtClean="0"/>
              <a:pPr algn="r">
                <a:spcBef>
                  <a:spcPct val="0"/>
                </a:spcBef>
              </a:pPr>
              <a:t>4</a:t>
            </a:fld>
            <a:endParaRPr kumimoji="0" lang="en-US" altLang="ja-JP" sz="1200"/>
          </a:p>
        </p:txBody>
      </p:sp>
      <p:sp>
        <p:nvSpPr>
          <p:cNvPr id="35842" name="Rectangle 1">
            <a:extLst>
              <a:ext uri="{FF2B5EF4-FFF2-40B4-BE49-F238E27FC236}">
                <a16:creationId xmlns="" xmlns:a16="http://schemas.microsoft.com/office/drawing/2014/main" id="{0682EECC-7634-9044-A239-FA2CF6F37E18}"/>
              </a:ext>
            </a:extLst>
          </p:cNvPr>
          <p:cNvSpPr>
            <a:spLocks noGrp="1" noChangeArrowheads="1"/>
          </p:cNvSpPr>
          <p:nvPr>
            <p:ph type="title"/>
          </p:nvPr>
        </p:nvSpPr>
        <p:spPr>
          <a:xfrm>
            <a:off x="0" y="0"/>
            <a:ext cx="10159999" cy="714375"/>
          </a:xfrm>
        </p:spPr>
        <p:txBody>
          <a:bodyPr/>
          <a:lstStyle/>
          <a:p>
            <a:pPr algn="l" eaLnBrk="1" hangingPunct="1">
              <a:defRPr/>
            </a:pPr>
            <a:r>
              <a:rPr kumimoji="0" lang="ja-JP" altLang="en-US" sz="24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フィーチャー（プレイヤーの行為と反応的に発生する現象</a:t>
            </a:r>
            <a:r>
              <a:rPr kumimoji="0" lang="ja-JP" altLang="en-US" sz="2400" dirty="0" smtClean="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a:t>
            </a:r>
            <a:endParaRPr kumimoji="0" lang="ja-JP" altLang="en-US" sz="24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6181" name="Group 37">
            <a:extLst>
              <a:ext uri="{FF2B5EF4-FFF2-40B4-BE49-F238E27FC236}">
                <a16:creationId xmlns="" xmlns:a16="http://schemas.microsoft.com/office/drawing/2014/main" id="{3345901C-1523-FF4A-B8FC-320406EBD6BE}"/>
              </a:ext>
            </a:extLst>
          </p:cNvPr>
          <p:cNvGraphicFramePr>
            <a:graphicFrameLocks noGrp="1"/>
          </p:cNvGraphicFramePr>
          <p:nvPr>
            <p:extLst>
              <p:ext uri="{D42A27DB-BD31-4B8C-83A1-F6EECF244321}">
                <p14:modId xmlns:p14="http://schemas.microsoft.com/office/powerpoint/2010/main" val="671016795"/>
              </p:ext>
            </p:extLst>
          </p:nvPr>
        </p:nvGraphicFramePr>
        <p:xfrm>
          <a:off x="114994" y="838200"/>
          <a:ext cx="9861550" cy="6702426"/>
        </p:xfrm>
        <a:graphic>
          <a:graphicData uri="http://schemas.openxmlformats.org/drawingml/2006/table">
            <a:tbl>
              <a:tblPr/>
              <a:tblGrid>
                <a:gridCol w="791394">
                  <a:extLst>
                    <a:ext uri="{9D8B030D-6E8A-4147-A177-3AD203B41FA5}">
                      <a16:colId xmlns="" xmlns:a16="http://schemas.microsoft.com/office/drawing/2014/main" val="20000"/>
                    </a:ext>
                  </a:extLst>
                </a:gridCol>
                <a:gridCol w="9070156">
                  <a:extLst>
                    <a:ext uri="{9D8B030D-6E8A-4147-A177-3AD203B41FA5}">
                      <a16:colId xmlns="" xmlns:a16="http://schemas.microsoft.com/office/drawing/2014/main" val="20001"/>
                    </a:ext>
                  </a:extLst>
                </a:gridCol>
              </a:tblGrid>
              <a:tr h="34448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フィーチャー</a:t>
                      </a:r>
                      <a:r>
                        <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（スタート時）</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 xmlns:a16="http://schemas.microsoft.com/office/drawing/2014/main" val="10000"/>
                  </a:ext>
                </a:extLst>
              </a:tr>
              <a:tr h="48260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1</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スマホはポートレイトモードで実行。</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47148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2</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タップしたところに向かってプレイヤーキャラは自動的に移動（モニュメントバレイ方式）</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4508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3</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スマホを持っている手の指で画面にタッチしながら、反対の手でタップすると工事モード</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r h="4381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4</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工事モードで自分の左右のプレートを何度かタップすると穴が空く</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4"/>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5</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工事モードで自分の左右の穴を何度かタップするとプレートができる（穴が埋まる）</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5"/>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6</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プレイヤーは穴を開けてエイリアンをおびき出し、落とすしかエイリアンを倒す方法はない。</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6"/>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7</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画面左右端や下部分のようなブロック（機械や貨物）がある場所は穴を開けられない。</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7"/>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8</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プレイヤーはエイリアンを倒しながらステージ出口に到達するとステージクリア。</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8"/>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9</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敵に触れたり、遠距離攻撃に触れるとライフが</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1</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ダウン。ライフが全部無くなるとゲームオーバー。ステージの最初へ。</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9"/>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10</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敵を穴に落とすと死ぬが、エイリアンの種類によって</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2</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3</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段落とさないと死なないものもある。</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0"/>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11</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敵のスピードと動きはエイリアンの種類によって異なる。</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12</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エイリアンは死んだ後、復活することがある。</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2"/>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cs typeface="ＭＳ ゴシック"/>
                          <a:sym typeface="Trebuchet MS Bold" charset="0"/>
                        </a:rPr>
                        <a:t>13</a:t>
                      </a: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endParaRPr>
                    </a:p>
                  </a:txBody>
                  <a:tcPr marL="50796" marR="50796" marT="50800" marB="50800" anchor="ctr" horzOverflow="overflow">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3"/>
                  </a:ext>
                </a:extLst>
              </a:tr>
            </a:tbl>
          </a:graphicData>
        </a:graphic>
      </p:graphicFrame>
      <p:pic>
        <p:nvPicPr>
          <p:cNvPr id="5" name="図 4">
            <a:extLst>
              <a:ext uri="{FF2B5EF4-FFF2-40B4-BE49-F238E27FC236}">
                <a16:creationId xmlns="" xmlns:a16="http://schemas.microsoft.com/office/drawing/2014/main" id="{D74D929C-5653-B448-AE78-92C277CAF452}"/>
              </a:ext>
            </a:extLst>
          </p:cNvPr>
          <p:cNvPicPr>
            <a:picLocks noChangeAspect="1"/>
          </p:cNvPicPr>
          <p:nvPr/>
        </p:nvPicPr>
        <p:blipFill rotWithShape="1">
          <a:blip r:embed="rId3"/>
          <a:srcRect l="1254" t="6463" r="4727"/>
          <a:stretch/>
        </p:blipFill>
        <p:spPr>
          <a:xfrm>
            <a:off x="7456264" y="1505744"/>
            <a:ext cx="2664296" cy="3213359"/>
          </a:xfrm>
          <a:prstGeom prst="rect">
            <a:avLst/>
          </a:prstGeom>
        </p:spPr>
      </p:pic>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4A5AFFA7-3B1E-AC40-BD93-AB629DDA5EFD}"/>
              </a:ext>
            </a:extLst>
          </p:cNvPr>
          <p:cNvSpPr>
            <a:spLocks noGrp="1"/>
          </p:cNvSpPr>
          <p:nvPr>
            <p:ph type="title"/>
          </p:nvPr>
        </p:nvSpPr>
        <p:spPr>
          <a:xfrm>
            <a:off x="-3397" y="0"/>
            <a:ext cx="10155835" cy="565661"/>
          </a:xfrm>
        </p:spPr>
        <p:txBody>
          <a:bodyPr/>
          <a:lstStyle/>
          <a:p>
            <a:pPr algn="l"/>
            <a:r>
              <a:rPr kumimoji="1" lang="ja-JP" altLang="en-US" sz="2800">
                <a:latin typeface="Hiragino Maru Gothic ProN W4" panose="020F0400000000000000" pitchFamily="34" charset="-128"/>
                <a:ea typeface="Hiragino Maru Gothic ProN W4" panose="020F0400000000000000" pitchFamily="34" charset="-128"/>
              </a:rPr>
              <a:t>　図</a:t>
            </a:r>
            <a:r>
              <a:rPr kumimoji="1" lang="en-US" altLang="ja-JP" sz="2800">
                <a:latin typeface="Hiragino Maru Gothic ProN W4" panose="020F0400000000000000" pitchFamily="34" charset="-128"/>
                <a:ea typeface="Hiragino Maru Gothic ProN W4" panose="020F0400000000000000" pitchFamily="34" charset="-128"/>
              </a:rPr>
              <a:t>3</a:t>
            </a:r>
            <a:r>
              <a:rPr kumimoji="1" lang="ja-JP" altLang="en-US" sz="2800">
                <a:latin typeface="Hiragino Maru Gothic ProN W4" panose="020F0400000000000000" pitchFamily="34" charset="-128"/>
                <a:ea typeface="Hiragino Maru Gothic ProN W4" panose="020F0400000000000000" pitchFamily="34" charset="-128"/>
              </a:rPr>
              <a:t>　</a:t>
            </a:r>
            <a:r>
              <a:rPr lang="ja-JP" altLang="en-US" sz="2800">
                <a:latin typeface="Hiragino Maru Gothic ProN W4" panose="020F0400000000000000" pitchFamily="34" charset="-128"/>
                <a:ea typeface="Hiragino Maru Gothic ProN W4" panose="020F0400000000000000" pitchFamily="34" charset="-128"/>
              </a:rPr>
              <a:t>イメージスケッチ　</a:t>
            </a:r>
            <a:r>
              <a:rPr kumimoji="1" lang="ja-JP" altLang="en-US" sz="2800">
                <a:latin typeface="Hiragino Maru Gothic ProN W4" panose="020F0400000000000000" pitchFamily="34" charset="-128"/>
                <a:ea typeface="Hiragino Maru Gothic ProN W4" panose="020F0400000000000000" pitchFamily="34" charset="-128"/>
              </a:rPr>
              <a:t>世界観（巨大宇宙貨物船）</a:t>
            </a:r>
          </a:p>
        </p:txBody>
      </p:sp>
      <p:sp>
        <p:nvSpPr>
          <p:cNvPr id="9" name="正方形/長方形 8">
            <a:extLst>
              <a:ext uri="{FF2B5EF4-FFF2-40B4-BE49-F238E27FC236}">
                <a16:creationId xmlns="" xmlns:a16="http://schemas.microsoft.com/office/drawing/2014/main" id="{F492D645-69F0-5C4A-B3D1-85D211FD0CDC}"/>
              </a:ext>
            </a:extLst>
          </p:cNvPr>
          <p:cNvSpPr/>
          <p:nvPr/>
        </p:nvSpPr>
        <p:spPr bwMode="auto">
          <a:xfrm>
            <a:off x="5193168" y="497632"/>
            <a:ext cx="3752904" cy="679318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0" scaled="1"/>
            <a:tileRect/>
          </a:gra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円/楕円 5">
            <a:extLst>
              <a:ext uri="{FF2B5EF4-FFF2-40B4-BE49-F238E27FC236}">
                <a16:creationId xmlns="" xmlns:a16="http://schemas.microsoft.com/office/drawing/2014/main" id="{E991F1D6-9737-3247-AF5D-868CE30FD7ED}"/>
              </a:ext>
            </a:extLst>
          </p:cNvPr>
          <p:cNvSpPr/>
          <p:nvPr/>
        </p:nvSpPr>
        <p:spPr bwMode="auto">
          <a:xfrm>
            <a:off x="3567832" y="497632"/>
            <a:ext cx="3151376" cy="6793185"/>
          </a:xfrm>
          <a:prstGeom prst="ellipse">
            <a:avLst/>
          </a:prstGeom>
          <a:solidFill>
            <a:srgbClr val="FFC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7" name="円/楕円 6">
            <a:extLst>
              <a:ext uri="{FF2B5EF4-FFF2-40B4-BE49-F238E27FC236}">
                <a16:creationId xmlns="" xmlns:a16="http://schemas.microsoft.com/office/drawing/2014/main" id="{86C1C827-B7E5-0240-8F84-2F3C1F674F60}"/>
              </a:ext>
            </a:extLst>
          </p:cNvPr>
          <p:cNvSpPr/>
          <p:nvPr/>
        </p:nvSpPr>
        <p:spPr bwMode="auto">
          <a:xfrm>
            <a:off x="3850318" y="817794"/>
            <a:ext cx="2528664" cy="6217121"/>
          </a:xfrm>
          <a:prstGeom prst="ellipse">
            <a:avLst/>
          </a:prstGeom>
          <a:gradFill flip="none" rotWithShape="1">
            <a:gsLst>
              <a:gs pos="0">
                <a:schemeClr val="accent5">
                  <a:lumMod val="40000"/>
                  <a:lumOff val="60000"/>
                  <a:alpha val="0"/>
                </a:schemeClr>
              </a:gs>
              <a:gs pos="64000">
                <a:schemeClr val="accent5">
                  <a:lumMod val="95000"/>
                  <a:lumOff val="5000"/>
                </a:schemeClr>
              </a:gs>
              <a:gs pos="100000">
                <a:schemeClr val="tx2">
                  <a:lumMod val="65000"/>
                  <a:lumOff val="35000"/>
                </a:schemeClr>
              </a:gs>
            </a:gsLst>
            <a:path path="circle">
              <a:fillToRect l="50000" t="130000" r="50000" b="-30000"/>
            </a:path>
            <a:tileRect/>
          </a:gra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0" name="円/楕円 9">
            <a:extLst>
              <a:ext uri="{FF2B5EF4-FFF2-40B4-BE49-F238E27FC236}">
                <a16:creationId xmlns="" xmlns:a16="http://schemas.microsoft.com/office/drawing/2014/main" id="{67CDCB0A-AEB6-0542-AA02-0D008476D4BF}"/>
              </a:ext>
            </a:extLst>
          </p:cNvPr>
          <p:cNvSpPr/>
          <p:nvPr/>
        </p:nvSpPr>
        <p:spPr bwMode="auto">
          <a:xfrm rot="10800000">
            <a:off x="3861132" y="833856"/>
            <a:ext cx="2528664" cy="6217121"/>
          </a:xfrm>
          <a:prstGeom prst="ellipse">
            <a:avLst/>
          </a:prstGeom>
          <a:gradFill flip="none" rotWithShape="1">
            <a:gsLst>
              <a:gs pos="0">
                <a:schemeClr val="accent5">
                  <a:lumMod val="40000"/>
                  <a:lumOff val="60000"/>
                  <a:alpha val="0"/>
                </a:schemeClr>
              </a:gs>
              <a:gs pos="62000">
                <a:schemeClr val="accent5">
                  <a:lumMod val="95000"/>
                  <a:lumOff val="5000"/>
                </a:schemeClr>
              </a:gs>
              <a:gs pos="100000">
                <a:schemeClr val="tx2">
                  <a:lumMod val="65000"/>
                  <a:lumOff val="35000"/>
                </a:schemeClr>
              </a:gs>
            </a:gsLst>
            <a:path path="circle">
              <a:fillToRect l="50000" t="130000" r="50000" b="-30000"/>
            </a:path>
            <a:tileRect/>
          </a:gra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7" name="円/楕円 36">
            <a:extLst>
              <a:ext uri="{FF2B5EF4-FFF2-40B4-BE49-F238E27FC236}">
                <a16:creationId xmlns="" xmlns:a16="http://schemas.microsoft.com/office/drawing/2014/main" id="{FD893521-6454-514F-AE1B-FD7902FEC339}"/>
              </a:ext>
            </a:extLst>
          </p:cNvPr>
          <p:cNvSpPr/>
          <p:nvPr/>
        </p:nvSpPr>
        <p:spPr bwMode="auto">
          <a:xfrm>
            <a:off x="6045994" y="2693875"/>
            <a:ext cx="303631" cy="2448272"/>
          </a:xfrm>
          <a:prstGeom prst="ellipse">
            <a:avLst/>
          </a:prstGeom>
          <a:gradFill flip="none" rotWithShape="1">
            <a:gsLst>
              <a:gs pos="0">
                <a:schemeClr val="accent1">
                  <a:lumMod val="67000"/>
                </a:schemeClr>
              </a:gs>
              <a:gs pos="64000">
                <a:schemeClr val="accent1">
                  <a:lumMod val="97000"/>
                  <a:lumOff val="3000"/>
                </a:schemeClr>
              </a:gs>
              <a:gs pos="100000">
                <a:schemeClr val="accent1">
                  <a:lumMod val="60000"/>
                  <a:lumOff val="40000"/>
                </a:schemeClr>
              </a:gs>
            </a:gsLst>
            <a:lin ang="16200000" scaled="1"/>
            <a:tileRect/>
          </a:gra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4" name="正方形/長方形 13">
            <a:extLst>
              <a:ext uri="{FF2B5EF4-FFF2-40B4-BE49-F238E27FC236}">
                <a16:creationId xmlns="" xmlns:a16="http://schemas.microsoft.com/office/drawing/2014/main" id="{0411129C-820A-FA47-9813-7366F8349058}"/>
              </a:ext>
            </a:extLst>
          </p:cNvPr>
          <p:cNvSpPr/>
          <p:nvPr/>
        </p:nvSpPr>
        <p:spPr bwMode="auto">
          <a:xfrm>
            <a:off x="3135784" y="2702218"/>
            <a:ext cx="3156565" cy="2448272"/>
          </a:xfrm>
          <a:custGeom>
            <a:avLst/>
            <a:gdLst>
              <a:gd name="connsiteX0" fmla="*/ 0 w 3096344"/>
              <a:gd name="connsiteY0" fmla="*/ 0 h 2448272"/>
              <a:gd name="connsiteX1" fmla="*/ 3096344 w 3096344"/>
              <a:gd name="connsiteY1" fmla="*/ 0 h 2448272"/>
              <a:gd name="connsiteX2" fmla="*/ 3096344 w 3096344"/>
              <a:gd name="connsiteY2" fmla="*/ 2448272 h 2448272"/>
              <a:gd name="connsiteX3" fmla="*/ 0 w 3096344"/>
              <a:gd name="connsiteY3" fmla="*/ 2448272 h 2448272"/>
              <a:gd name="connsiteX4" fmla="*/ 0 w 3096344"/>
              <a:gd name="connsiteY4" fmla="*/ 0 h 2448272"/>
              <a:gd name="connsiteX0" fmla="*/ 0 w 3218883"/>
              <a:gd name="connsiteY0" fmla="*/ 0 h 2448272"/>
              <a:gd name="connsiteX1" fmla="*/ 3096344 w 3218883"/>
              <a:gd name="connsiteY1" fmla="*/ 0 h 2448272"/>
              <a:gd name="connsiteX2" fmla="*/ 3218717 w 3218883"/>
              <a:gd name="connsiteY2" fmla="*/ 1071129 h 2448272"/>
              <a:gd name="connsiteX3" fmla="*/ 3096344 w 3218883"/>
              <a:gd name="connsiteY3" fmla="*/ 2448272 h 2448272"/>
              <a:gd name="connsiteX4" fmla="*/ 0 w 3218883"/>
              <a:gd name="connsiteY4" fmla="*/ 2448272 h 2448272"/>
              <a:gd name="connsiteX5" fmla="*/ 0 w 3218883"/>
              <a:gd name="connsiteY5" fmla="*/ 0 h 2448272"/>
              <a:gd name="connsiteX0" fmla="*/ 0 w 3218717"/>
              <a:gd name="connsiteY0" fmla="*/ 0 h 2448272"/>
              <a:gd name="connsiteX1" fmla="*/ 3096344 w 3218717"/>
              <a:gd name="connsiteY1" fmla="*/ 0 h 2448272"/>
              <a:gd name="connsiteX2" fmla="*/ 3218717 w 3218717"/>
              <a:gd name="connsiteY2" fmla="*/ 1071129 h 2448272"/>
              <a:gd name="connsiteX3" fmla="*/ 3096344 w 3218717"/>
              <a:gd name="connsiteY3" fmla="*/ 2448272 h 2448272"/>
              <a:gd name="connsiteX4" fmla="*/ 0 w 3218717"/>
              <a:gd name="connsiteY4" fmla="*/ 2448272 h 2448272"/>
              <a:gd name="connsiteX5" fmla="*/ 0 w 3218717"/>
              <a:gd name="connsiteY5" fmla="*/ 0 h 2448272"/>
              <a:gd name="connsiteX0" fmla="*/ 0 w 3218717"/>
              <a:gd name="connsiteY0" fmla="*/ 0 h 2448272"/>
              <a:gd name="connsiteX1" fmla="*/ 3096344 w 3218717"/>
              <a:gd name="connsiteY1" fmla="*/ 0 h 2448272"/>
              <a:gd name="connsiteX2" fmla="*/ 3218717 w 3218717"/>
              <a:gd name="connsiteY2" fmla="*/ 1071129 h 2448272"/>
              <a:gd name="connsiteX3" fmla="*/ 3096344 w 3218717"/>
              <a:gd name="connsiteY3" fmla="*/ 2448272 h 2448272"/>
              <a:gd name="connsiteX4" fmla="*/ 0 w 3218717"/>
              <a:gd name="connsiteY4" fmla="*/ 2448272 h 2448272"/>
              <a:gd name="connsiteX5" fmla="*/ 0 w 3218717"/>
              <a:gd name="connsiteY5" fmla="*/ 0 h 24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8717" h="2448272">
                <a:moveTo>
                  <a:pt x="0" y="0"/>
                </a:moveTo>
                <a:lnTo>
                  <a:pt x="3096344" y="0"/>
                </a:lnTo>
                <a:cubicBezTo>
                  <a:pt x="3090836" y="357043"/>
                  <a:pt x="3108478" y="-535979"/>
                  <a:pt x="3218717" y="1071129"/>
                </a:cubicBezTo>
                <a:cubicBezTo>
                  <a:pt x="3177926" y="1530177"/>
                  <a:pt x="3206583" y="2359614"/>
                  <a:pt x="3096344" y="2448272"/>
                </a:cubicBezTo>
                <a:lnTo>
                  <a:pt x="0" y="2448272"/>
                </a:lnTo>
                <a:lnTo>
                  <a:pt x="0" y="0"/>
                </a:lnTo>
                <a:close/>
              </a:path>
            </a:pathLst>
          </a:custGeom>
          <a:gradFill flip="none" rotWithShape="1">
            <a:gsLst>
              <a:gs pos="0">
                <a:schemeClr val="accent1">
                  <a:lumMod val="67000"/>
                </a:schemeClr>
              </a:gs>
              <a:gs pos="73000">
                <a:schemeClr val="accent1">
                  <a:lumMod val="97000"/>
                  <a:lumOff val="3000"/>
                </a:schemeClr>
              </a:gs>
              <a:gs pos="100000">
                <a:schemeClr val="accent1">
                  <a:lumMod val="60000"/>
                  <a:lumOff val="40000"/>
                </a:schemeClr>
              </a:gs>
            </a:gsLst>
            <a:lin ang="16200000" scaled="1"/>
            <a:tileRect/>
          </a:grad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1" name="円/楕円 10">
            <a:extLst>
              <a:ext uri="{FF2B5EF4-FFF2-40B4-BE49-F238E27FC236}">
                <a16:creationId xmlns="" xmlns:a16="http://schemas.microsoft.com/office/drawing/2014/main" id="{D4818F82-9D5B-A743-ADA4-789A0A974249}"/>
              </a:ext>
            </a:extLst>
          </p:cNvPr>
          <p:cNvSpPr/>
          <p:nvPr/>
        </p:nvSpPr>
        <p:spPr bwMode="auto">
          <a:xfrm>
            <a:off x="2512648" y="2702218"/>
            <a:ext cx="1296144" cy="2448272"/>
          </a:xfrm>
          <a:prstGeom prst="ellipse">
            <a:avLst/>
          </a:prstGeom>
          <a:solidFill>
            <a:srgbClr val="FFC000"/>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9" name="円/楕円 18">
            <a:extLst>
              <a:ext uri="{FF2B5EF4-FFF2-40B4-BE49-F238E27FC236}">
                <a16:creationId xmlns="" xmlns:a16="http://schemas.microsoft.com/office/drawing/2014/main" id="{68F87EF7-7D67-8443-B1B3-A9229DD8E36D}"/>
              </a:ext>
            </a:extLst>
          </p:cNvPr>
          <p:cNvSpPr/>
          <p:nvPr/>
        </p:nvSpPr>
        <p:spPr bwMode="auto">
          <a:xfrm>
            <a:off x="2393099" y="2159270"/>
            <a:ext cx="1838448" cy="3517483"/>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円/楕円 15">
            <a:extLst>
              <a:ext uri="{FF2B5EF4-FFF2-40B4-BE49-F238E27FC236}">
                <a16:creationId xmlns="" xmlns:a16="http://schemas.microsoft.com/office/drawing/2014/main" id="{B2E699A7-00EA-CB4B-89E1-3A16B34587A3}"/>
              </a:ext>
            </a:extLst>
          </p:cNvPr>
          <p:cNvSpPr/>
          <p:nvPr/>
        </p:nvSpPr>
        <p:spPr bwMode="auto">
          <a:xfrm>
            <a:off x="2480998" y="2582138"/>
            <a:ext cx="1423287" cy="2688431"/>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7" name="円/楕円 16">
            <a:extLst>
              <a:ext uri="{FF2B5EF4-FFF2-40B4-BE49-F238E27FC236}">
                <a16:creationId xmlns="" xmlns:a16="http://schemas.microsoft.com/office/drawing/2014/main" id="{16494ACA-C2DA-5A4C-B144-15409F23CB84}"/>
              </a:ext>
            </a:extLst>
          </p:cNvPr>
          <p:cNvSpPr/>
          <p:nvPr/>
        </p:nvSpPr>
        <p:spPr bwMode="auto">
          <a:xfrm>
            <a:off x="2419759" y="2441848"/>
            <a:ext cx="1580121" cy="2984673"/>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8" name="円/楕円 17">
            <a:extLst>
              <a:ext uri="{FF2B5EF4-FFF2-40B4-BE49-F238E27FC236}">
                <a16:creationId xmlns="" xmlns:a16="http://schemas.microsoft.com/office/drawing/2014/main" id="{81274F2E-D958-9F45-AA6E-7F90E335C612}"/>
              </a:ext>
            </a:extLst>
          </p:cNvPr>
          <p:cNvSpPr/>
          <p:nvPr/>
        </p:nvSpPr>
        <p:spPr bwMode="auto">
          <a:xfrm>
            <a:off x="2415704" y="2297832"/>
            <a:ext cx="1693607" cy="3240360"/>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0" name="円/楕円 19">
            <a:extLst>
              <a:ext uri="{FF2B5EF4-FFF2-40B4-BE49-F238E27FC236}">
                <a16:creationId xmlns="" xmlns:a16="http://schemas.microsoft.com/office/drawing/2014/main" id="{A816725D-86A6-6A4A-AA5F-A805BAB9494D}"/>
              </a:ext>
            </a:extLst>
          </p:cNvPr>
          <p:cNvSpPr/>
          <p:nvPr/>
        </p:nvSpPr>
        <p:spPr bwMode="auto">
          <a:xfrm>
            <a:off x="2432565" y="2010499"/>
            <a:ext cx="1969095" cy="3767449"/>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1" name="円/楕円 20">
            <a:extLst>
              <a:ext uri="{FF2B5EF4-FFF2-40B4-BE49-F238E27FC236}">
                <a16:creationId xmlns="" xmlns:a16="http://schemas.microsoft.com/office/drawing/2014/main" id="{FC88A1BC-4873-4643-B95C-AF7E8D881A29}"/>
              </a:ext>
            </a:extLst>
          </p:cNvPr>
          <p:cNvSpPr/>
          <p:nvPr/>
        </p:nvSpPr>
        <p:spPr bwMode="auto">
          <a:xfrm>
            <a:off x="2456747" y="1895025"/>
            <a:ext cx="2089801" cy="3998395"/>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2" name="円/楕円 21">
            <a:extLst>
              <a:ext uri="{FF2B5EF4-FFF2-40B4-BE49-F238E27FC236}">
                <a16:creationId xmlns="" xmlns:a16="http://schemas.microsoft.com/office/drawing/2014/main" id="{EB712C6E-746E-2443-A3A9-D08950D6A8C9}"/>
              </a:ext>
            </a:extLst>
          </p:cNvPr>
          <p:cNvSpPr/>
          <p:nvPr/>
        </p:nvSpPr>
        <p:spPr bwMode="auto">
          <a:xfrm>
            <a:off x="2495148" y="1769023"/>
            <a:ext cx="2221513" cy="4250398"/>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cxnSp>
        <p:nvCxnSpPr>
          <p:cNvPr id="39" name="直線コネクタ 38">
            <a:extLst>
              <a:ext uri="{FF2B5EF4-FFF2-40B4-BE49-F238E27FC236}">
                <a16:creationId xmlns="" xmlns:a16="http://schemas.microsoft.com/office/drawing/2014/main" id="{194D23B4-542B-9446-9194-D200B02BA825}"/>
              </a:ext>
            </a:extLst>
          </p:cNvPr>
          <p:cNvCxnSpPr>
            <a:cxnSpLocks/>
            <a:stCxn id="24" idx="2"/>
            <a:endCxn id="37" idx="0"/>
          </p:cNvCxnSpPr>
          <p:nvPr/>
        </p:nvCxnSpPr>
        <p:spPr bwMode="auto">
          <a:xfrm flipV="1">
            <a:off x="3219833" y="2693875"/>
            <a:ext cx="2977977" cy="21075"/>
          </a:xfrm>
          <a:prstGeom prst="line">
            <a:avLst/>
          </a:pr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nvGrpSpPr>
          <p:cNvPr id="44" name="グループ化 43">
            <a:extLst>
              <a:ext uri="{FF2B5EF4-FFF2-40B4-BE49-F238E27FC236}">
                <a16:creationId xmlns="" xmlns:a16="http://schemas.microsoft.com/office/drawing/2014/main" id="{A4CFB6E3-3008-C146-BCFC-16DA1E3E6446}"/>
              </a:ext>
            </a:extLst>
          </p:cNvPr>
          <p:cNvGrpSpPr/>
          <p:nvPr/>
        </p:nvGrpSpPr>
        <p:grpSpPr>
          <a:xfrm>
            <a:off x="2783564" y="921974"/>
            <a:ext cx="2799511" cy="5740339"/>
            <a:chOff x="2783564" y="921974"/>
            <a:chExt cx="2799511" cy="5740339"/>
          </a:xfrm>
        </p:grpSpPr>
        <p:sp>
          <p:nvSpPr>
            <p:cNvPr id="23" name="正方形/長方形 22">
              <a:extLst>
                <a:ext uri="{FF2B5EF4-FFF2-40B4-BE49-F238E27FC236}">
                  <a16:creationId xmlns="" xmlns:a16="http://schemas.microsoft.com/office/drawing/2014/main" id="{DF61EA12-CDF1-B541-AFFE-3E5AC47FCA35}"/>
                </a:ext>
              </a:extLst>
            </p:cNvPr>
            <p:cNvSpPr/>
            <p:nvPr/>
          </p:nvSpPr>
          <p:spPr bwMode="auto">
            <a:xfrm rot="2064833">
              <a:off x="3892189" y="1155091"/>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4" name="正方形/長方形 23">
              <a:extLst>
                <a:ext uri="{FF2B5EF4-FFF2-40B4-BE49-F238E27FC236}">
                  <a16:creationId xmlns="" xmlns:a16="http://schemas.microsoft.com/office/drawing/2014/main" id="{12BD1E8F-89F4-7B44-AD0C-4A4029BF5550}"/>
                </a:ext>
              </a:extLst>
            </p:cNvPr>
            <p:cNvSpPr/>
            <p:nvPr/>
          </p:nvSpPr>
          <p:spPr bwMode="auto">
            <a:xfrm rot="506693">
              <a:off x="3315930" y="921974"/>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正方形/長方形 24">
              <a:extLst>
                <a:ext uri="{FF2B5EF4-FFF2-40B4-BE49-F238E27FC236}">
                  <a16:creationId xmlns="" xmlns:a16="http://schemas.microsoft.com/office/drawing/2014/main" id="{D43D64D5-0BAF-A94E-8BB4-F069E1D43A18}"/>
                </a:ext>
              </a:extLst>
            </p:cNvPr>
            <p:cNvSpPr/>
            <p:nvPr/>
          </p:nvSpPr>
          <p:spPr bwMode="auto">
            <a:xfrm rot="20964243">
              <a:off x="2783564" y="1142980"/>
              <a:ext cx="76578" cy="1645764"/>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6" name="正方形/長方形 25">
              <a:extLst>
                <a:ext uri="{FF2B5EF4-FFF2-40B4-BE49-F238E27FC236}">
                  <a16:creationId xmlns="" xmlns:a16="http://schemas.microsoft.com/office/drawing/2014/main" id="{BD9F9742-4CE0-8F43-B2A1-3E184F0AB508}"/>
                </a:ext>
              </a:extLst>
            </p:cNvPr>
            <p:cNvSpPr/>
            <p:nvPr/>
          </p:nvSpPr>
          <p:spPr bwMode="auto">
            <a:xfrm rot="3011500">
              <a:off x="4344223" y="1685372"/>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5" name="正方形/長方形 34">
              <a:extLst>
                <a:ext uri="{FF2B5EF4-FFF2-40B4-BE49-F238E27FC236}">
                  <a16:creationId xmlns="" xmlns:a16="http://schemas.microsoft.com/office/drawing/2014/main" id="{B3C7E075-2606-D94C-B5D3-3AD9F080E8F4}"/>
                </a:ext>
              </a:extLst>
            </p:cNvPr>
            <p:cNvSpPr/>
            <p:nvPr/>
          </p:nvSpPr>
          <p:spPr bwMode="auto">
            <a:xfrm rot="4574901">
              <a:off x="4635251" y="2553452"/>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6" name="正方形/長方形 35">
              <a:extLst>
                <a:ext uri="{FF2B5EF4-FFF2-40B4-BE49-F238E27FC236}">
                  <a16:creationId xmlns="" xmlns:a16="http://schemas.microsoft.com/office/drawing/2014/main" id="{DC8A3492-354D-C647-AD8E-1AFEF2BA3262}"/>
                </a:ext>
              </a:extLst>
            </p:cNvPr>
            <p:cNvSpPr/>
            <p:nvPr/>
          </p:nvSpPr>
          <p:spPr bwMode="auto">
            <a:xfrm rot="5989845">
              <a:off x="4645424" y="3494677"/>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2" name="正方形/長方形 41">
              <a:extLst>
                <a:ext uri="{FF2B5EF4-FFF2-40B4-BE49-F238E27FC236}">
                  <a16:creationId xmlns="" xmlns:a16="http://schemas.microsoft.com/office/drawing/2014/main" id="{AF3680CA-88A7-AA43-806E-FA6ECBD8D7FE}"/>
                </a:ext>
              </a:extLst>
            </p:cNvPr>
            <p:cNvSpPr/>
            <p:nvPr/>
          </p:nvSpPr>
          <p:spPr bwMode="auto">
            <a:xfrm rot="6979960">
              <a:off x="4412750" y="4214123"/>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3" name="正方形/長方形 42">
              <a:extLst>
                <a:ext uri="{FF2B5EF4-FFF2-40B4-BE49-F238E27FC236}">
                  <a16:creationId xmlns="" xmlns:a16="http://schemas.microsoft.com/office/drawing/2014/main" id="{B0009394-414E-4E4C-BC8E-520478CB37CB}"/>
                </a:ext>
              </a:extLst>
            </p:cNvPr>
            <p:cNvSpPr/>
            <p:nvPr/>
          </p:nvSpPr>
          <p:spPr bwMode="auto">
            <a:xfrm rot="8529572">
              <a:off x="3915375" y="4859564"/>
              <a:ext cx="72554" cy="1802749"/>
            </a:xfrm>
            <a:prstGeom prst="rect">
              <a:avLst/>
            </a:prstGeom>
            <a:solidFill>
              <a:schemeClr val="tx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grpSp>
      <p:sp>
        <p:nvSpPr>
          <p:cNvPr id="52" name="円/楕円 51">
            <a:extLst>
              <a:ext uri="{FF2B5EF4-FFF2-40B4-BE49-F238E27FC236}">
                <a16:creationId xmlns="" xmlns:a16="http://schemas.microsoft.com/office/drawing/2014/main" id="{760BF6CD-113F-A343-BD5D-3FE55AE7B71B}"/>
              </a:ext>
            </a:extLst>
          </p:cNvPr>
          <p:cNvSpPr/>
          <p:nvPr/>
        </p:nvSpPr>
        <p:spPr bwMode="auto">
          <a:xfrm>
            <a:off x="2509926" y="1594325"/>
            <a:ext cx="2394371" cy="4581125"/>
          </a:xfrm>
          <a:prstGeom prst="ellipse">
            <a:avLst/>
          </a:prstGeom>
          <a:noFill/>
          <a:ln w="76200" cap="flat" cmpd="sng" algn="ctr">
            <a:gradFill flip="none" rotWithShape="1">
              <a:gsLst>
                <a:gs pos="0">
                  <a:schemeClr val="accent4">
                    <a:lumMod val="89000"/>
                  </a:schemeClr>
                </a:gs>
                <a:gs pos="23000">
                  <a:schemeClr val="accent4">
                    <a:lumMod val="89000"/>
                  </a:schemeClr>
                </a:gs>
                <a:gs pos="69000">
                  <a:schemeClr val="accent4">
                    <a:lumMod val="75000"/>
                  </a:schemeClr>
                </a:gs>
                <a:gs pos="97000">
                  <a:schemeClr val="accent4">
                    <a:lumMod val="70000"/>
                  </a:schemeClr>
                </a:gs>
              </a:gsLst>
              <a:path path="circle">
                <a:fillToRect l="50000" t="50000" r="50000" b="50000"/>
              </a:path>
              <a:tileRect/>
            </a:gra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3" name="テキスト ボックス 52">
            <a:extLst>
              <a:ext uri="{FF2B5EF4-FFF2-40B4-BE49-F238E27FC236}">
                <a16:creationId xmlns="" xmlns:a16="http://schemas.microsoft.com/office/drawing/2014/main" id="{C5AE78D2-2267-4440-84D4-98C6A7E6A690}"/>
              </a:ext>
            </a:extLst>
          </p:cNvPr>
          <p:cNvSpPr txBox="1"/>
          <p:nvPr/>
        </p:nvSpPr>
        <p:spPr>
          <a:xfrm>
            <a:off x="6720502" y="544379"/>
            <a:ext cx="3629727" cy="338554"/>
          </a:xfrm>
          <a:prstGeom prst="rect">
            <a:avLst/>
          </a:prstGeom>
          <a:noFill/>
        </p:spPr>
        <p:txBody>
          <a:bodyPr wrap="square" rtlCol="0">
            <a:spAutoFit/>
          </a:bodyPr>
          <a:lstStyle/>
          <a:p>
            <a:r>
              <a:rPr kumimoji="1" lang="ja-JP" altLang="en-US" sz="1600"/>
              <a:t>宇宙船外殻</a:t>
            </a:r>
          </a:p>
        </p:txBody>
      </p:sp>
      <p:sp>
        <p:nvSpPr>
          <p:cNvPr id="55" name="テキスト ボックス 54">
            <a:extLst>
              <a:ext uri="{FF2B5EF4-FFF2-40B4-BE49-F238E27FC236}">
                <a16:creationId xmlns="" xmlns:a16="http://schemas.microsoft.com/office/drawing/2014/main" id="{A0595BB7-E8C1-314E-9D86-71AB87556516}"/>
              </a:ext>
            </a:extLst>
          </p:cNvPr>
          <p:cNvSpPr txBox="1"/>
          <p:nvPr/>
        </p:nvSpPr>
        <p:spPr>
          <a:xfrm>
            <a:off x="5143520" y="3716991"/>
            <a:ext cx="1264104" cy="338554"/>
          </a:xfrm>
          <a:prstGeom prst="rect">
            <a:avLst/>
          </a:prstGeom>
          <a:noFill/>
        </p:spPr>
        <p:txBody>
          <a:bodyPr wrap="square" rtlCol="0">
            <a:spAutoFit/>
          </a:bodyPr>
          <a:lstStyle/>
          <a:p>
            <a:r>
              <a:rPr kumimoji="1" lang="ja-JP" altLang="en-US" sz="1600"/>
              <a:t>貨物エリア</a:t>
            </a:r>
          </a:p>
        </p:txBody>
      </p:sp>
      <p:sp>
        <p:nvSpPr>
          <p:cNvPr id="56" name="テキスト ボックス 55">
            <a:extLst>
              <a:ext uri="{FF2B5EF4-FFF2-40B4-BE49-F238E27FC236}">
                <a16:creationId xmlns="" xmlns:a16="http://schemas.microsoft.com/office/drawing/2014/main" id="{123C14C3-DB22-F74B-9FA1-AB4309E7FE31}"/>
              </a:ext>
            </a:extLst>
          </p:cNvPr>
          <p:cNvSpPr txBox="1"/>
          <p:nvPr/>
        </p:nvSpPr>
        <p:spPr>
          <a:xfrm>
            <a:off x="2717503" y="614978"/>
            <a:ext cx="1842408" cy="584775"/>
          </a:xfrm>
          <a:prstGeom prst="rect">
            <a:avLst/>
          </a:prstGeom>
          <a:noFill/>
        </p:spPr>
        <p:txBody>
          <a:bodyPr wrap="square" rtlCol="0">
            <a:spAutoFit/>
          </a:bodyPr>
          <a:lstStyle/>
          <a:p>
            <a:r>
              <a:rPr kumimoji="1" lang="ja-JP" altLang="en-US" sz="1600"/>
              <a:t>キャットウォーク支柱</a:t>
            </a:r>
          </a:p>
        </p:txBody>
      </p:sp>
      <p:sp>
        <p:nvSpPr>
          <p:cNvPr id="57" name="テキスト ボックス 56">
            <a:extLst>
              <a:ext uri="{FF2B5EF4-FFF2-40B4-BE49-F238E27FC236}">
                <a16:creationId xmlns="" xmlns:a16="http://schemas.microsoft.com/office/drawing/2014/main" id="{F1DB5DA8-B3AC-DA4F-84A9-ACCE66F2D3F5}"/>
              </a:ext>
            </a:extLst>
          </p:cNvPr>
          <p:cNvSpPr txBox="1"/>
          <p:nvPr/>
        </p:nvSpPr>
        <p:spPr>
          <a:xfrm>
            <a:off x="5073575" y="2282550"/>
            <a:ext cx="1842408" cy="338554"/>
          </a:xfrm>
          <a:prstGeom prst="rect">
            <a:avLst/>
          </a:prstGeom>
          <a:solidFill>
            <a:schemeClr val="bg1">
              <a:alpha val="79000"/>
            </a:schemeClr>
          </a:solidFill>
        </p:spPr>
        <p:txBody>
          <a:bodyPr wrap="square" rtlCol="0">
            <a:spAutoFit/>
          </a:bodyPr>
          <a:lstStyle/>
          <a:p>
            <a:r>
              <a:rPr kumimoji="1" lang="ja-JP" altLang="en-US" sz="1600"/>
              <a:t>キャットウォーク</a:t>
            </a:r>
          </a:p>
        </p:txBody>
      </p:sp>
      <p:sp>
        <p:nvSpPr>
          <p:cNvPr id="58" name="テキスト ボックス 57">
            <a:extLst>
              <a:ext uri="{FF2B5EF4-FFF2-40B4-BE49-F238E27FC236}">
                <a16:creationId xmlns="" xmlns:a16="http://schemas.microsoft.com/office/drawing/2014/main" id="{381529BD-2422-3148-9EF2-727C917264DC}"/>
              </a:ext>
            </a:extLst>
          </p:cNvPr>
          <p:cNvSpPr txBox="1"/>
          <p:nvPr/>
        </p:nvSpPr>
        <p:spPr>
          <a:xfrm>
            <a:off x="8206" y="837961"/>
            <a:ext cx="2169510" cy="6001643"/>
          </a:xfrm>
          <a:prstGeom prst="rect">
            <a:avLst/>
          </a:prstGeom>
          <a:noFill/>
        </p:spPr>
        <p:txBody>
          <a:bodyPr wrap="square" rtlCol="0">
            <a:spAutoFit/>
          </a:bodyPr>
          <a:lstStyle/>
          <a:p>
            <a:r>
              <a:rPr kumimoji="1" lang="ja-JP" altLang="en-US" sz="1600">
                <a:latin typeface="Hiragino Maru Gothic ProN W4" panose="020F0400000000000000" pitchFamily="34" charset="-128"/>
                <a:ea typeface="Hiragino Maru Gothic ProN W4" panose="020F0400000000000000" pitchFamily="34" charset="-128"/>
              </a:rPr>
              <a:t>宇宙船中央部分に貨物エリアがある。</a:t>
            </a:r>
            <a:endParaRPr kumimoji="1" lang="en-US" altLang="ja-JP" sz="1600">
              <a:latin typeface="Hiragino Maru Gothic ProN W4" panose="020F0400000000000000" pitchFamily="34" charset="-128"/>
              <a:ea typeface="Hiragino Maru Gothic ProN W4" panose="020F0400000000000000" pitchFamily="34" charset="-128"/>
            </a:endParaRPr>
          </a:p>
          <a:p>
            <a:endParaRPr kumimoji="1" lang="en-US" altLang="ja-JP" sz="1600">
              <a:latin typeface="Hiragino Maru Gothic ProN W4" panose="020F0400000000000000" pitchFamily="34" charset="-128"/>
              <a:ea typeface="Hiragino Maru Gothic ProN W4" panose="020F0400000000000000" pitchFamily="34" charset="-128"/>
            </a:endParaRPr>
          </a:p>
          <a:p>
            <a:r>
              <a:rPr kumimoji="1" lang="ja-JP" altLang="en-US" sz="1600">
                <a:latin typeface="Hiragino Maru Gothic ProN W4" panose="020F0400000000000000" pitchFamily="34" charset="-128"/>
                <a:ea typeface="Hiragino Maru Gothic ProN W4" panose="020F0400000000000000" pitchFamily="34" charset="-128"/>
              </a:rPr>
              <a:t>そこから貨物エリア全長にわたって</a:t>
            </a:r>
            <a:r>
              <a:rPr kumimoji="1" lang="en-US" altLang="ja-JP" sz="1600">
                <a:latin typeface="Hiragino Maru Gothic ProN W4" panose="020F0400000000000000" pitchFamily="34" charset="-128"/>
                <a:ea typeface="Hiragino Maru Gothic ProN W4" panose="020F0400000000000000" pitchFamily="34" charset="-128"/>
              </a:rPr>
              <a:t>30</a:t>
            </a:r>
            <a:r>
              <a:rPr kumimoji="1" lang="ja-JP" altLang="en-US" sz="1600">
                <a:latin typeface="Hiragino Maru Gothic ProN W4" panose="020F0400000000000000" pitchFamily="34" charset="-128"/>
                <a:ea typeface="Hiragino Maru Gothic ProN W4" panose="020F0400000000000000" pitchFamily="34" charset="-128"/>
              </a:rPr>
              <a:t>度毎に</a:t>
            </a:r>
            <a:r>
              <a:rPr kumimoji="1" lang="en-US" altLang="ja-JP" sz="1600">
                <a:latin typeface="Hiragino Maru Gothic ProN W4" panose="020F0400000000000000" pitchFamily="34" charset="-128"/>
                <a:ea typeface="Hiragino Maru Gothic ProN W4" panose="020F0400000000000000" pitchFamily="34" charset="-128"/>
              </a:rPr>
              <a:t>12</a:t>
            </a:r>
            <a:r>
              <a:rPr kumimoji="1" lang="ja-JP" altLang="en-US" sz="1600">
                <a:latin typeface="Hiragino Maru Gothic ProN W4" panose="020F0400000000000000" pitchFamily="34" charset="-128"/>
                <a:ea typeface="Hiragino Maru Gothic ProN W4" panose="020F0400000000000000" pitchFamily="34" charset="-128"/>
              </a:rPr>
              <a:t>本の支柱が外殻に向かって放射状に伸びている。</a:t>
            </a:r>
            <a:endParaRPr kumimoji="1" lang="en-US" altLang="ja-JP" sz="1600">
              <a:latin typeface="Hiragino Maru Gothic ProN W4" panose="020F0400000000000000" pitchFamily="34" charset="-128"/>
              <a:ea typeface="Hiragino Maru Gothic ProN W4" panose="020F0400000000000000" pitchFamily="34" charset="-128"/>
            </a:endParaRPr>
          </a:p>
          <a:p>
            <a:endParaRPr kumimoji="1" lang="en-US" altLang="ja-JP" sz="1600">
              <a:latin typeface="Hiragino Maru Gothic ProN W4" panose="020F0400000000000000" pitchFamily="34" charset="-128"/>
              <a:ea typeface="Hiragino Maru Gothic ProN W4" panose="020F0400000000000000" pitchFamily="34" charset="-128"/>
            </a:endParaRPr>
          </a:p>
          <a:p>
            <a:r>
              <a:rPr kumimoji="1" lang="ja-JP" altLang="en-US" sz="1600">
                <a:latin typeface="Hiragino Maru Gothic ProN W4" panose="020F0400000000000000" pitchFamily="34" charset="-128"/>
                <a:ea typeface="Hiragino Maru Gothic ProN W4" panose="020F0400000000000000" pitchFamily="34" charset="-128"/>
              </a:rPr>
              <a:t>その支柱を使って</a:t>
            </a:r>
            <a:r>
              <a:rPr kumimoji="1" lang="en-US" altLang="ja-JP" sz="1600">
                <a:latin typeface="Hiragino Maru Gothic ProN W4" panose="020F0400000000000000" pitchFamily="34" charset="-128"/>
                <a:ea typeface="Hiragino Maru Gothic ProN W4" panose="020F0400000000000000" pitchFamily="34" charset="-128"/>
              </a:rPr>
              <a:t/>
            </a:r>
            <a:br>
              <a:rPr kumimoji="1" lang="en-US" altLang="ja-JP" sz="1600">
                <a:latin typeface="Hiragino Maru Gothic ProN W4" panose="020F0400000000000000" pitchFamily="34" charset="-128"/>
                <a:ea typeface="Hiragino Maru Gothic ProN W4" panose="020F0400000000000000" pitchFamily="34" charset="-128"/>
              </a:rPr>
            </a:br>
            <a:r>
              <a:rPr kumimoji="1" lang="ja-JP" altLang="en-US" sz="1600">
                <a:latin typeface="Hiragino Maru Gothic ProN W4" panose="020F0400000000000000" pitchFamily="34" charset="-128"/>
                <a:ea typeface="Hiragino Maru Gothic ProN W4" panose="020F0400000000000000" pitchFamily="34" charset="-128"/>
              </a:rPr>
              <a:t>同心円状にキャットウォークが作られており、宇宙船のメンテに使われている。</a:t>
            </a:r>
            <a:endParaRPr kumimoji="1" lang="en-US" altLang="ja-JP" sz="1600">
              <a:latin typeface="Hiragino Maru Gothic ProN W4" panose="020F0400000000000000" pitchFamily="34" charset="-128"/>
              <a:ea typeface="Hiragino Maru Gothic ProN W4" panose="020F0400000000000000" pitchFamily="34" charset="-128"/>
            </a:endParaRPr>
          </a:p>
          <a:p>
            <a:endParaRPr kumimoji="1" lang="en-US" altLang="ja-JP" sz="1600">
              <a:latin typeface="Hiragino Maru Gothic ProN W4" panose="020F0400000000000000" pitchFamily="34" charset="-128"/>
              <a:ea typeface="Hiragino Maru Gothic ProN W4" panose="020F0400000000000000" pitchFamily="34" charset="-128"/>
            </a:endParaRPr>
          </a:p>
          <a:p>
            <a:r>
              <a:rPr kumimoji="1" lang="ja-JP" altLang="en-US" sz="1600">
                <a:latin typeface="Hiragino Maru Gothic ProN W4" panose="020F0400000000000000" pitchFamily="34" charset="-128"/>
                <a:ea typeface="Hiragino Maru Gothic ProN W4" panose="020F0400000000000000" pitchFamily="34" charset="-128"/>
              </a:rPr>
              <a:t>この放射状キャットウォークは貨物エリアの全長</a:t>
            </a:r>
            <a:r>
              <a:rPr kumimoji="1" lang="en-US" altLang="ja-JP" sz="1600">
                <a:latin typeface="Hiragino Maru Gothic ProN W4" panose="020F0400000000000000" pitchFamily="34" charset="-128"/>
                <a:ea typeface="Hiragino Maru Gothic ProN W4" panose="020F0400000000000000" pitchFamily="34" charset="-128"/>
              </a:rPr>
              <a:t>3000m</a:t>
            </a:r>
            <a:r>
              <a:rPr kumimoji="1" lang="ja-JP" altLang="en-US" sz="1600">
                <a:latin typeface="Hiragino Maru Gothic ProN W4" panose="020F0400000000000000" pitchFamily="34" charset="-128"/>
                <a:ea typeface="Hiragino Maru Gothic ProN W4" panose="020F0400000000000000" pitchFamily="34" charset="-128"/>
              </a:rPr>
              <a:t>内に</a:t>
            </a:r>
            <a:r>
              <a:rPr kumimoji="1" lang="en-US" altLang="ja-JP" sz="1600">
                <a:latin typeface="Hiragino Maru Gothic ProN W4" panose="020F0400000000000000" pitchFamily="34" charset="-128"/>
                <a:ea typeface="Hiragino Maru Gothic ProN W4" panose="020F0400000000000000" pitchFamily="34" charset="-128"/>
              </a:rPr>
              <a:t>200m</a:t>
            </a:r>
            <a:r>
              <a:rPr kumimoji="1" lang="ja-JP" altLang="en-US" sz="1600">
                <a:latin typeface="Hiragino Maru Gothic ProN W4" panose="020F0400000000000000" pitchFamily="34" charset="-128"/>
                <a:ea typeface="Hiragino Maru Gothic ProN W4" panose="020F0400000000000000" pitchFamily="34" charset="-128"/>
              </a:rPr>
              <a:t>毎に</a:t>
            </a:r>
            <a:r>
              <a:rPr kumimoji="1" lang="en-US" altLang="ja-JP" sz="1600">
                <a:latin typeface="Hiragino Maru Gothic ProN W4" panose="020F0400000000000000" pitchFamily="34" charset="-128"/>
                <a:ea typeface="Hiragino Maru Gothic ProN W4" panose="020F0400000000000000" pitchFamily="34" charset="-128"/>
              </a:rPr>
              <a:t>14</a:t>
            </a:r>
            <a:r>
              <a:rPr kumimoji="1" lang="ja-JP" altLang="en-US" sz="1600">
                <a:latin typeface="Hiragino Maru Gothic ProN W4" panose="020F0400000000000000" pitchFamily="34" charset="-128"/>
                <a:ea typeface="Hiragino Maru Gothic ProN W4" panose="020F0400000000000000" pitchFamily="34" charset="-128"/>
              </a:rPr>
              <a:t>箇所ある。（エリア</a:t>
            </a:r>
            <a:r>
              <a:rPr kumimoji="1" lang="en-US" altLang="ja-JP" sz="1600">
                <a:latin typeface="Hiragino Maru Gothic ProN W4" panose="020F0400000000000000" pitchFamily="34" charset="-128"/>
                <a:ea typeface="Hiragino Maru Gothic ProN W4" panose="020F0400000000000000" pitchFamily="34" charset="-128"/>
              </a:rPr>
              <a:t>A〜N</a:t>
            </a:r>
            <a:r>
              <a:rPr kumimoji="1" lang="ja-JP" altLang="en-US" sz="1600">
                <a:latin typeface="Hiragino Maru Gothic ProN W4" panose="020F0400000000000000" pitchFamily="34" charset="-128"/>
                <a:ea typeface="Hiragino Maru Gothic ProN W4" panose="020F0400000000000000" pitchFamily="34" charset="-128"/>
              </a:rPr>
              <a:t>）</a:t>
            </a:r>
            <a:endParaRPr kumimoji="1" lang="en-US" altLang="ja-JP" sz="1600">
              <a:latin typeface="Hiragino Maru Gothic ProN W4" panose="020F0400000000000000" pitchFamily="34" charset="-128"/>
              <a:ea typeface="Hiragino Maru Gothic ProN W4" panose="020F0400000000000000" pitchFamily="34" charset="-128"/>
            </a:endParaRPr>
          </a:p>
          <a:p>
            <a:endParaRPr kumimoji="1" lang="en-US" altLang="ja-JP" sz="1600">
              <a:latin typeface="Hiragino Maru Gothic ProN W4" panose="020F0400000000000000" pitchFamily="34" charset="-128"/>
              <a:ea typeface="Hiragino Maru Gothic ProN W4" panose="020F0400000000000000" pitchFamily="34" charset="-128"/>
            </a:endParaRPr>
          </a:p>
          <a:p>
            <a:r>
              <a:rPr kumimoji="1" lang="ja-JP" altLang="en-US" sz="1600">
                <a:latin typeface="Hiragino Maru Gothic ProN W4" panose="020F0400000000000000" pitchFamily="34" charset="-128"/>
                <a:ea typeface="Hiragino Maru Gothic ProN W4" panose="020F0400000000000000" pitchFamily="34" charset="-128"/>
              </a:rPr>
              <a:t>この物語はその一基で起こった作業員の脱出劇である。</a:t>
            </a:r>
            <a:endParaRPr kumimoji="1" lang="en-US" altLang="ja-JP" sz="1600">
              <a:latin typeface="Hiragino Maru Gothic ProN W4" panose="020F0400000000000000" pitchFamily="34" charset="-128"/>
              <a:ea typeface="Hiragino Maru Gothic ProN W4" panose="020F0400000000000000" pitchFamily="34" charset="-128"/>
            </a:endParaRPr>
          </a:p>
        </p:txBody>
      </p:sp>
      <p:sp>
        <p:nvSpPr>
          <p:cNvPr id="59" name="テキスト ボックス 58">
            <a:extLst>
              <a:ext uri="{FF2B5EF4-FFF2-40B4-BE49-F238E27FC236}">
                <a16:creationId xmlns="" xmlns:a16="http://schemas.microsoft.com/office/drawing/2014/main" id="{E0E3CD34-620A-5C49-9B8B-2CB7635AF2B8}"/>
              </a:ext>
            </a:extLst>
          </p:cNvPr>
          <p:cNvSpPr txBox="1"/>
          <p:nvPr/>
        </p:nvSpPr>
        <p:spPr>
          <a:xfrm>
            <a:off x="2484829" y="3763157"/>
            <a:ext cx="1510361" cy="584775"/>
          </a:xfrm>
          <a:prstGeom prst="rect">
            <a:avLst/>
          </a:prstGeom>
          <a:noFill/>
        </p:spPr>
        <p:txBody>
          <a:bodyPr wrap="square" rtlCol="0">
            <a:spAutoFit/>
          </a:bodyPr>
          <a:lstStyle/>
          <a:p>
            <a:r>
              <a:rPr kumimoji="1" lang="ja-JP" altLang="en-US" sz="1600"/>
              <a:t>貨物エリア</a:t>
            </a:r>
            <a:r>
              <a:rPr kumimoji="1" lang="en-US" altLang="ja-JP" sz="1600"/>
              <a:t/>
            </a:r>
            <a:br>
              <a:rPr kumimoji="1" lang="en-US" altLang="ja-JP" sz="1600"/>
            </a:br>
            <a:r>
              <a:rPr kumimoji="1" lang="ja-JP" altLang="en-US" sz="1600"/>
              <a:t>内部・構造物</a:t>
            </a:r>
          </a:p>
        </p:txBody>
      </p:sp>
      <p:sp>
        <p:nvSpPr>
          <p:cNvPr id="60" name="テキスト ボックス 59">
            <a:extLst>
              <a:ext uri="{FF2B5EF4-FFF2-40B4-BE49-F238E27FC236}">
                <a16:creationId xmlns="" xmlns:a16="http://schemas.microsoft.com/office/drawing/2014/main" id="{46BE9643-8175-E445-B0DC-DBD2A94A17C4}"/>
              </a:ext>
            </a:extLst>
          </p:cNvPr>
          <p:cNvSpPr txBox="1"/>
          <p:nvPr/>
        </p:nvSpPr>
        <p:spPr>
          <a:xfrm>
            <a:off x="5488390" y="1490763"/>
            <a:ext cx="1510361" cy="338554"/>
          </a:xfrm>
          <a:prstGeom prst="rect">
            <a:avLst/>
          </a:prstGeom>
          <a:solidFill>
            <a:schemeClr val="bg1">
              <a:alpha val="57000"/>
            </a:schemeClr>
          </a:solidFill>
        </p:spPr>
        <p:txBody>
          <a:bodyPr wrap="square" rtlCol="0">
            <a:spAutoFit/>
          </a:bodyPr>
          <a:lstStyle/>
          <a:p>
            <a:r>
              <a:rPr kumimoji="1" lang="ja-JP" altLang="en-US" sz="1600"/>
              <a:t>外殻内構造物</a:t>
            </a:r>
          </a:p>
        </p:txBody>
      </p:sp>
      <p:cxnSp>
        <p:nvCxnSpPr>
          <p:cNvPr id="62" name="直線矢印コネクタ 61">
            <a:extLst>
              <a:ext uri="{FF2B5EF4-FFF2-40B4-BE49-F238E27FC236}">
                <a16:creationId xmlns="" xmlns:a16="http://schemas.microsoft.com/office/drawing/2014/main" id="{2ADCF3B2-1B02-1242-BDE0-24866EE2A29B}"/>
              </a:ext>
            </a:extLst>
          </p:cNvPr>
          <p:cNvCxnSpPr>
            <a:stCxn id="57" idx="1"/>
          </p:cNvCxnSpPr>
          <p:nvPr/>
        </p:nvCxnSpPr>
        <p:spPr bwMode="auto">
          <a:xfrm flipH="1">
            <a:off x="4798717" y="2451827"/>
            <a:ext cx="274858" cy="152050"/>
          </a:xfrm>
          <a:prstGeom prst="straightConnector1">
            <a:avLst/>
          </a:prstGeom>
          <a:solidFill>
            <a:schemeClr val="accent1"/>
          </a:solidFill>
          <a:ln w="254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97913743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スライド番号プレースホルダー 3">
            <a:extLst>
              <a:ext uri="{FF2B5EF4-FFF2-40B4-BE49-F238E27FC236}">
                <a16:creationId xmlns="" xmlns:a16="http://schemas.microsoft.com/office/drawing/2014/main" id="{C79D321E-3967-304C-93F0-B0466AC89AD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algn="r">
              <a:spcBef>
                <a:spcPct val="0"/>
              </a:spcBef>
            </a:pPr>
            <a:fld id="{60DC4AB7-E0D8-0E45-838A-40D9D487BFE9}" type="slidenum">
              <a:rPr kumimoji="0" lang="en-US" altLang="ja-JP" sz="1200" smtClean="0"/>
              <a:pPr algn="r">
                <a:spcBef>
                  <a:spcPct val="0"/>
                </a:spcBef>
              </a:pPr>
              <a:t>6</a:t>
            </a:fld>
            <a:endParaRPr kumimoji="0" lang="en-US" altLang="ja-JP" sz="1200"/>
          </a:p>
        </p:txBody>
      </p:sp>
      <p:sp>
        <p:nvSpPr>
          <p:cNvPr id="35842" name="Rectangle 1">
            <a:extLst>
              <a:ext uri="{FF2B5EF4-FFF2-40B4-BE49-F238E27FC236}">
                <a16:creationId xmlns="" xmlns:a16="http://schemas.microsoft.com/office/drawing/2014/main" id="{561BA60B-299F-2749-8957-7B8D15382BCF}"/>
              </a:ext>
            </a:extLst>
          </p:cNvPr>
          <p:cNvSpPr>
            <a:spLocks noGrp="1" noChangeArrowheads="1"/>
          </p:cNvSpPr>
          <p:nvPr>
            <p:ph type="title"/>
          </p:nvPr>
        </p:nvSpPr>
        <p:spPr>
          <a:xfrm>
            <a:off x="123824" y="0"/>
            <a:ext cx="10036175" cy="641350"/>
          </a:xfrm>
        </p:spPr>
        <p:txBody>
          <a:bodyPr/>
          <a:lstStyle/>
          <a:p>
            <a:pPr algn="l" eaLnBrk="1" hangingPunct="1"/>
            <a:r>
              <a:rPr kumimoji="0" lang="ja-JP" altLang="en-US"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メカニクス　</a:t>
            </a:r>
            <a:r>
              <a:rPr kumimoji="0" lang="en-US" altLang="ja-JP"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Page:1</a:t>
            </a:r>
            <a:r>
              <a:rPr kumimoji="0" lang="ja-JP" altLang="en-US"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　　　　　　　　　　　　　</a:t>
            </a:r>
            <a:endParaRPr kumimoji="0" lang="en-US" altLang="ja-JP"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10242" name="Group 2">
            <a:extLst>
              <a:ext uri="{FF2B5EF4-FFF2-40B4-BE49-F238E27FC236}">
                <a16:creationId xmlns="" xmlns:a16="http://schemas.microsoft.com/office/drawing/2014/main" id="{33B9AA64-39B2-4742-B184-0CDA2B863977}"/>
              </a:ext>
            </a:extLst>
          </p:cNvPr>
          <p:cNvGraphicFramePr>
            <a:graphicFrameLocks noGrp="1"/>
          </p:cNvGraphicFramePr>
          <p:nvPr>
            <p:extLst>
              <p:ext uri="{D42A27DB-BD31-4B8C-83A1-F6EECF244321}">
                <p14:modId xmlns:p14="http://schemas.microsoft.com/office/powerpoint/2010/main" val="3823227194"/>
              </p:ext>
            </p:extLst>
          </p:nvPr>
        </p:nvGraphicFramePr>
        <p:xfrm>
          <a:off x="111125" y="641350"/>
          <a:ext cx="9880600" cy="6866405"/>
        </p:xfrm>
        <a:graphic>
          <a:graphicData uri="http://schemas.openxmlformats.org/drawingml/2006/table">
            <a:tbl>
              <a:tblPr/>
              <a:tblGrid>
                <a:gridCol w="855663">
                  <a:extLst>
                    <a:ext uri="{9D8B030D-6E8A-4147-A177-3AD203B41FA5}">
                      <a16:colId xmlns="" xmlns:a16="http://schemas.microsoft.com/office/drawing/2014/main" val="20000"/>
                    </a:ext>
                  </a:extLst>
                </a:gridCol>
                <a:gridCol w="860425">
                  <a:extLst>
                    <a:ext uri="{9D8B030D-6E8A-4147-A177-3AD203B41FA5}">
                      <a16:colId xmlns="" xmlns:a16="http://schemas.microsoft.com/office/drawing/2014/main" val="20001"/>
                    </a:ext>
                  </a:extLst>
                </a:gridCol>
                <a:gridCol w="8164512">
                  <a:extLst>
                    <a:ext uri="{9D8B030D-6E8A-4147-A177-3AD203B41FA5}">
                      <a16:colId xmlns="" xmlns:a16="http://schemas.microsoft.com/office/drawing/2014/main" val="20002"/>
                    </a:ext>
                  </a:extLst>
                </a:gridCol>
              </a:tblGrid>
              <a:tr h="406353">
                <a:tc gridSpan="3">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画面に表示する内容が、どの要件（ルール）に沿って発生し、その操作・内部データがどのように変更されるか記述する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0"/>
                  </a:ext>
                </a:extLst>
              </a:tr>
              <a:tr h="654765">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対応する</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フィーチャー</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No</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メカニクス</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No</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60000"/>
                        </a:lnSpc>
                        <a:spcBef>
                          <a:spcPct val="0"/>
                        </a:spcBef>
                        <a:spcAft>
                          <a:spcPct val="0"/>
                        </a:spcAft>
                        <a:buClrTx/>
                        <a:buSzTx/>
                        <a:buFontTx/>
                        <a:buNone/>
                        <a:tabLst>
                          <a:tab pos="1016000" algn="l"/>
                        </a:tabLst>
                      </a:pPr>
                      <a:r>
                        <a:rPr kumimoji="0" lang="ja-JP" altLang="en-US" sz="1200" b="0" i="0" u="none" strike="noStrike" cap="none" normalizeH="0" baseline="0" dirty="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メカニクスの内容</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09529">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1</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スマホはポートレイトモードで実行</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536513">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利き手はどちらでも大丈夫。タッチしている指の数が</a:t>
                      </a: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以上なら</a:t>
                      </a: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工事モードと判断する。（左利きモードなどは特になし）</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r h="515878">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2</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タップしたところに向かってプレイヤーキャラは自動的に移動</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4"/>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タップはタッチした指が</a:t>
                      </a: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本の時、移動モードと判断。</a:t>
                      </a:r>
                      <a:endPar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タップしたところに向かってプレイヤーキャラは自動的に移動</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5"/>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経路を自動的に探して移動するが、猪突猛進する。目的の場所に到達したら</a:t>
                      </a:r>
                      <a:endPar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キャラは停止して待つ。</a:t>
                      </a:r>
                      <a:endPar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6"/>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3</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プレイヤーは穴を何段落ちても死なない。不死身。敵の誘導後離脱に利用する。ただし、穴の底でモタモタして、落ちてきたエイリアンと接触すればライフ</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ダウン。</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7"/>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3</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工事モード</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8"/>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画面にタッチしながら、別の指でタップすると工事モードで穴開け／穴埋め。</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このとき、自キャラはタップした方向に向きを変える。</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本指を離すと移動先指定モードに切り替わる。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9"/>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穴開け／穴埋め工事中にタッチしていた指が離れると、工事モードは終了、</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プレートは元の状態に戻る</a:t>
                      </a:r>
                      <a:endPar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0"/>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3</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ハシゴを登った状態でも工事モードに入って、工事ができる。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4257" y="1145659"/>
            <a:ext cx="2465152" cy="3456613"/>
          </a:xfrm>
          <a:prstGeom prst="rect">
            <a:avLst/>
          </a:prstGeom>
          <a:ln w="3175">
            <a:solidFill>
              <a:schemeClr val="tx1"/>
            </a:solidFill>
          </a:ln>
        </p:spPr>
      </p:pic>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スライド番号プレースホルダー 3">
            <a:extLst>
              <a:ext uri="{FF2B5EF4-FFF2-40B4-BE49-F238E27FC236}">
                <a16:creationId xmlns="" xmlns:a16="http://schemas.microsoft.com/office/drawing/2014/main" id="{C79D321E-3967-304C-93F0-B0466AC89AD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algn="r">
              <a:spcBef>
                <a:spcPct val="0"/>
              </a:spcBef>
            </a:pPr>
            <a:fld id="{60DC4AB7-E0D8-0E45-838A-40D9D487BFE9}" type="slidenum">
              <a:rPr kumimoji="0" lang="en-US" altLang="ja-JP" sz="1200" smtClean="0"/>
              <a:pPr algn="r">
                <a:spcBef>
                  <a:spcPct val="0"/>
                </a:spcBef>
              </a:pPr>
              <a:t>7</a:t>
            </a:fld>
            <a:endParaRPr kumimoji="0" lang="en-US" altLang="ja-JP" sz="1200"/>
          </a:p>
        </p:txBody>
      </p:sp>
      <p:sp>
        <p:nvSpPr>
          <p:cNvPr id="35842" name="Rectangle 1">
            <a:extLst>
              <a:ext uri="{FF2B5EF4-FFF2-40B4-BE49-F238E27FC236}">
                <a16:creationId xmlns="" xmlns:a16="http://schemas.microsoft.com/office/drawing/2014/main" id="{561BA60B-299F-2749-8957-7B8D15382BCF}"/>
              </a:ext>
            </a:extLst>
          </p:cNvPr>
          <p:cNvSpPr>
            <a:spLocks noGrp="1" noChangeArrowheads="1"/>
          </p:cNvSpPr>
          <p:nvPr>
            <p:ph type="title"/>
          </p:nvPr>
        </p:nvSpPr>
        <p:spPr>
          <a:xfrm>
            <a:off x="123824" y="0"/>
            <a:ext cx="10036175" cy="641350"/>
          </a:xfrm>
        </p:spPr>
        <p:txBody>
          <a:bodyPr/>
          <a:lstStyle/>
          <a:p>
            <a:pPr algn="l" eaLnBrk="1" hangingPunct="1"/>
            <a:r>
              <a:rPr kumimoji="0" lang="ja-JP" altLang="en-US"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メカニクス　</a:t>
            </a:r>
            <a:r>
              <a:rPr kumimoji="0" lang="en-US" altLang="ja-JP" sz="3000" dirty="0" smtClean="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Page:2</a:t>
            </a:r>
            <a:endParaRPr kumimoji="0" lang="en-US" altLang="ja-JP"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10242" name="Group 2">
            <a:extLst>
              <a:ext uri="{FF2B5EF4-FFF2-40B4-BE49-F238E27FC236}">
                <a16:creationId xmlns="" xmlns:a16="http://schemas.microsoft.com/office/drawing/2014/main" id="{33B9AA64-39B2-4742-B184-0CDA2B863977}"/>
              </a:ext>
            </a:extLst>
          </p:cNvPr>
          <p:cNvGraphicFramePr>
            <a:graphicFrameLocks noGrp="1"/>
          </p:cNvGraphicFramePr>
          <p:nvPr>
            <p:extLst>
              <p:ext uri="{D42A27DB-BD31-4B8C-83A1-F6EECF244321}">
                <p14:modId xmlns:p14="http://schemas.microsoft.com/office/powerpoint/2010/main" val="4203781975"/>
              </p:ext>
            </p:extLst>
          </p:nvPr>
        </p:nvGraphicFramePr>
        <p:xfrm>
          <a:off x="111125" y="641350"/>
          <a:ext cx="9880600" cy="6947356"/>
        </p:xfrm>
        <a:graphic>
          <a:graphicData uri="http://schemas.openxmlformats.org/drawingml/2006/table">
            <a:tbl>
              <a:tblPr/>
              <a:tblGrid>
                <a:gridCol w="855663">
                  <a:extLst>
                    <a:ext uri="{9D8B030D-6E8A-4147-A177-3AD203B41FA5}">
                      <a16:colId xmlns="" xmlns:a16="http://schemas.microsoft.com/office/drawing/2014/main" val="20000"/>
                    </a:ext>
                  </a:extLst>
                </a:gridCol>
                <a:gridCol w="860425">
                  <a:extLst>
                    <a:ext uri="{9D8B030D-6E8A-4147-A177-3AD203B41FA5}">
                      <a16:colId xmlns="" xmlns:a16="http://schemas.microsoft.com/office/drawing/2014/main" val="20001"/>
                    </a:ext>
                  </a:extLst>
                </a:gridCol>
                <a:gridCol w="8164512">
                  <a:extLst>
                    <a:ext uri="{9D8B030D-6E8A-4147-A177-3AD203B41FA5}">
                      <a16:colId xmlns="" xmlns:a16="http://schemas.microsoft.com/office/drawing/2014/main" val="20002"/>
                    </a:ext>
                  </a:extLst>
                </a:gridCol>
              </a:tblGrid>
              <a:tr h="406353">
                <a:tc gridSpan="3">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画面に表示する内容が、どの要件（ルール）に沿って発生し、その操作・内部データがどのように変更されるか記述する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0"/>
                  </a:ext>
                </a:extLst>
              </a:tr>
              <a:tr h="654765">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対応する</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フィーチャー</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No</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メカニクス</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No</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6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メカニクスの内容</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09529">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4</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工事モードで自分の左右のプレートを何度かタップするとプレートが消えてすきまができる。（穴と表現している）</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穴開け中はタップ毎に効果音（カンカン）を演奏。自分の両隣以外のプレートをタップしたらエラー音（ドスドス）で何も起きない。</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536513">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5</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穴埋め</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r h="515878">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工事モードで自分の左右、両隣の穴を何度かタップするとプレートができる</a:t>
                      </a: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（穴が埋まる）穴埋め時効果音演奏（カンカン）</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4"/>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工事モード時に両隣以外の穴をタップしてもエラー効果音（ドスドス）演奏し、何も起こらない。</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5"/>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3</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穴埋め／穴開け中に、反対側の穴やプレートをタップしたら、工事中のプレートや穴は元に戻る。</a:t>
                      </a: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
                      </a:r>
                      <a:b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b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そのとき、新しく始めた工事は有効になる。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6"/>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6</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敵の倒し方　穴を開けてエイリアンをおびき出し、落とすしかエイリアンを倒す方法はない。</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7"/>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プレイヤーレベルによって工事のタップ数を減らすのはありかもしれない。</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4</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段階で最初は</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4</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回、</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3</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回、</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回、</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回とレベルアップする。カッパー、シルバー、ゴールド、プラチナくらい？</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8"/>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7</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工事できないブロック　画面左右端や下部分のようなブロック（機械や貨物）がある場所は穴を開けられない、</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
                      </a:r>
                      <a:b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b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　　　　　　　　　　　埋められない。</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9"/>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工事できないブロックの上に落ちる、もしくは入ると、感電してしびれるとか、巻き込まれるとかして、ライフが</a:t>
                      </a: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マイナス。</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0"/>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3</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工事できないブロックの側面に、火炎放射器などの武器をつけるのもあり得る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1384430623"/>
      </p:ext>
    </p:extLst>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スライド番号プレースホルダー 3">
            <a:extLst>
              <a:ext uri="{FF2B5EF4-FFF2-40B4-BE49-F238E27FC236}">
                <a16:creationId xmlns="" xmlns:a16="http://schemas.microsoft.com/office/drawing/2014/main" id="{C79D321E-3967-304C-93F0-B0466AC89ADC}"/>
              </a:ext>
            </a:extLst>
          </p:cNvPr>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a:spcBef>
                <a:spcPts val="900"/>
              </a:spcBef>
              <a:defRPr kumimoji="1" sz="34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1pPr>
            <a:lvl2pPr marL="742950" indent="-285750" algn="ctr">
              <a:spcBef>
                <a:spcPts val="700"/>
              </a:spcBef>
              <a:defRPr kumimoji="1" sz="30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2pPr>
            <a:lvl3pPr marL="1143000" indent="-228600" algn="ctr">
              <a:spcBef>
                <a:spcPts val="600"/>
              </a:spcBef>
              <a:defRPr kumimoji="1" sz="26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3pPr>
            <a:lvl4pPr marL="16002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4pPr>
            <a:lvl5pPr marL="2057400" indent="-228600" algn="ctr">
              <a:spcBef>
                <a:spcPts val="500"/>
              </a:spcBef>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5pPr>
            <a:lvl6pPr marL="25146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6pPr>
            <a:lvl7pPr marL="29718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7pPr>
            <a:lvl8pPr marL="34290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8pPr>
            <a:lvl9pPr marL="3886200" indent="-228600" algn="ctr" eaLnBrk="0" fontAlgn="base" hangingPunct="0">
              <a:spcBef>
                <a:spcPts val="500"/>
              </a:spcBef>
              <a:spcAft>
                <a:spcPct val="0"/>
              </a:spcAft>
              <a:defRPr kumimoji="1" sz="2200">
                <a:solidFill>
                  <a:srgbClr val="878787"/>
                </a:solidFill>
                <a:latin typeface="Trebuchet MS" panose="020B0703020202090204" pitchFamily="34" charset="0"/>
                <a:ea typeface="ヒラギノ角ゴ ProN W3" panose="020B0300000000000000" pitchFamily="34" charset="-128"/>
                <a:sym typeface="Trebuchet MS" panose="020B0703020202090204" pitchFamily="34" charset="0"/>
              </a:defRPr>
            </a:lvl9pPr>
          </a:lstStyle>
          <a:p>
            <a:pPr algn="r">
              <a:spcBef>
                <a:spcPct val="0"/>
              </a:spcBef>
            </a:pPr>
            <a:fld id="{60DC4AB7-E0D8-0E45-838A-40D9D487BFE9}" type="slidenum">
              <a:rPr kumimoji="0" lang="en-US" altLang="ja-JP" sz="1200" smtClean="0"/>
              <a:pPr algn="r">
                <a:spcBef>
                  <a:spcPct val="0"/>
                </a:spcBef>
              </a:pPr>
              <a:t>8</a:t>
            </a:fld>
            <a:endParaRPr kumimoji="0" lang="en-US" altLang="ja-JP" sz="1200"/>
          </a:p>
        </p:txBody>
      </p:sp>
      <p:sp>
        <p:nvSpPr>
          <p:cNvPr id="35842" name="Rectangle 1">
            <a:extLst>
              <a:ext uri="{FF2B5EF4-FFF2-40B4-BE49-F238E27FC236}">
                <a16:creationId xmlns="" xmlns:a16="http://schemas.microsoft.com/office/drawing/2014/main" id="{561BA60B-299F-2749-8957-7B8D15382BCF}"/>
              </a:ext>
            </a:extLst>
          </p:cNvPr>
          <p:cNvSpPr>
            <a:spLocks noGrp="1" noChangeArrowheads="1"/>
          </p:cNvSpPr>
          <p:nvPr>
            <p:ph type="title"/>
          </p:nvPr>
        </p:nvSpPr>
        <p:spPr>
          <a:xfrm>
            <a:off x="123824" y="0"/>
            <a:ext cx="10036175" cy="641350"/>
          </a:xfrm>
        </p:spPr>
        <p:txBody>
          <a:bodyPr/>
          <a:lstStyle/>
          <a:p>
            <a:pPr algn="l" eaLnBrk="1" hangingPunct="1"/>
            <a:r>
              <a:rPr kumimoji="0" lang="ja-JP" altLang="en-US"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メカニクス　</a:t>
            </a:r>
            <a:r>
              <a:rPr kumimoji="0" lang="en-US" altLang="ja-JP" sz="3000" dirty="0" smtClean="0">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Page:3</a:t>
            </a:r>
            <a:endParaRPr kumimoji="0" lang="en-US" altLang="ja-JP" sz="3000" dirty="0">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10242" name="Group 2">
            <a:extLst>
              <a:ext uri="{FF2B5EF4-FFF2-40B4-BE49-F238E27FC236}">
                <a16:creationId xmlns="" xmlns:a16="http://schemas.microsoft.com/office/drawing/2014/main" id="{33B9AA64-39B2-4742-B184-0CDA2B863977}"/>
              </a:ext>
            </a:extLst>
          </p:cNvPr>
          <p:cNvGraphicFramePr>
            <a:graphicFrameLocks noGrp="1"/>
          </p:cNvGraphicFramePr>
          <p:nvPr>
            <p:extLst>
              <p:ext uri="{D42A27DB-BD31-4B8C-83A1-F6EECF244321}">
                <p14:modId xmlns:p14="http://schemas.microsoft.com/office/powerpoint/2010/main" val="1581019355"/>
              </p:ext>
            </p:extLst>
          </p:nvPr>
        </p:nvGraphicFramePr>
        <p:xfrm>
          <a:off x="111125" y="641350"/>
          <a:ext cx="9880600" cy="6806691"/>
        </p:xfrm>
        <a:graphic>
          <a:graphicData uri="http://schemas.openxmlformats.org/drawingml/2006/table">
            <a:tbl>
              <a:tblPr/>
              <a:tblGrid>
                <a:gridCol w="855663">
                  <a:extLst>
                    <a:ext uri="{9D8B030D-6E8A-4147-A177-3AD203B41FA5}">
                      <a16:colId xmlns="" xmlns:a16="http://schemas.microsoft.com/office/drawing/2014/main" val="20000"/>
                    </a:ext>
                  </a:extLst>
                </a:gridCol>
                <a:gridCol w="860425">
                  <a:extLst>
                    <a:ext uri="{9D8B030D-6E8A-4147-A177-3AD203B41FA5}">
                      <a16:colId xmlns="" xmlns:a16="http://schemas.microsoft.com/office/drawing/2014/main" val="20001"/>
                    </a:ext>
                  </a:extLst>
                </a:gridCol>
                <a:gridCol w="8164512">
                  <a:extLst>
                    <a:ext uri="{9D8B030D-6E8A-4147-A177-3AD203B41FA5}">
                      <a16:colId xmlns="" xmlns:a16="http://schemas.microsoft.com/office/drawing/2014/main" val="20002"/>
                    </a:ext>
                  </a:extLst>
                </a:gridCol>
              </a:tblGrid>
              <a:tr h="406353">
                <a:tc gridSpan="3">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画面に表示する内容が、どの要件（ルール）に沿って発生し、その操作・内部データがどのように変更されるか記述する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0000"/>
                  </a:ext>
                </a:extLst>
              </a:tr>
              <a:tr h="654765">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対応する</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
                      </a:r>
                      <a:b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b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フィーチャー</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No</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メカニクス</a:t>
                      </a:r>
                      <a:r>
                        <a:rPr kumimoji="0" lang="en-US" altLang="ja-JP"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No</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60000"/>
                        </a:lnSpc>
                        <a:spcBef>
                          <a:spcPct val="0"/>
                        </a:spcBef>
                        <a:spcAft>
                          <a:spcPct val="0"/>
                        </a:spcAft>
                        <a:buClrTx/>
                        <a:buSzTx/>
                        <a:buFontTx/>
                        <a:buNone/>
                        <a:tabLst>
                          <a:tab pos="1016000" algn="l"/>
                        </a:tabLst>
                      </a:pPr>
                      <a:r>
                        <a:rPr kumimoji="0" lang="ja-JP" altLang="en-US" sz="1200" b="0" i="0" u="none" strike="noStrike" cap="none" normalizeH="0" baseline="0">
                          <a:ln>
                            <a:noFill/>
                          </a:ln>
                          <a:solidFill>
                            <a:schemeClr val="tx1">
                              <a:lumMod val="85000"/>
                              <a:lumOff val="15000"/>
                            </a:schemeClr>
                          </a:solidFill>
                          <a:effectLst/>
                          <a:latin typeface="Hiragino Maru Gothic ProN W4" panose="020F0400000000000000" pitchFamily="34" charset="-128"/>
                          <a:ea typeface="Hiragino Maru Gothic ProN W4" panose="020F0400000000000000" pitchFamily="34" charset="-128"/>
                          <a:sym typeface="Trebuchet MS Bold" charset="0"/>
                        </a:rPr>
                        <a:t>メカニクスの内容</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1"/>
                  </a:ext>
                </a:extLst>
              </a:tr>
              <a:tr h="509529">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8</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ステージクリア　</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プレイヤーはエイリアンを倒しながらステージ出口に到達するとステージクリア。</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2"/>
                  </a:ext>
                </a:extLst>
              </a:tr>
              <a:tr h="536513">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9</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敵の攻撃</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3"/>
                  </a:ext>
                </a:extLst>
              </a:tr>
              <a:tr h="515878">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敵に触れたり、遠距離攻撃に触れるとライフが</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1</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ダウン。ライフが全部無くなるとゲームオーバー。</a:t>
                      </a:r>
                      <a:endPar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endParaRPr>
                    </a:p>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コンティニューボタンを表示して、タップされたらそのステージの最初に戻る。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4"/>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10</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敵の耐性　</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敵を穴に落とすと死ぬが、エイリアンの種類によって</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2</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a:t>
                      </a:r>
                      <a:r>
                        <a:rPr kumimoji="0" lang="en-US" altLang="ja-JP" sz="1200" b="0" i="0" u="none" strike="noStrike" cap="none" normalizeH="0" baseline="0" dirty="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3</a:t>
                      </a: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段落とさないと死なないものもある。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5"/>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rPr>
                        <a:t>11</a:t>
                      </a: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1</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敵の振る舞い　敵のスピードと動きはエイリアンの種類によって異なる。</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6"/>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r>
                        <a:rPr kumimoji="0" lang="en-US" altLang="ja-JP" sz="1200" b="0" i="0" u="none" strike="noStrike" cap="none" normalizeH="0" baseline="0" dirty="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rPr>
                        <a:t>2</a:t>
                      </a: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r>
                        <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rPr>
                        <a:t>エイリアンは死んだ後、復活することがある。（復活条件は未定）</a:t>
                      </a: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7"/>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8"/>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defRPr/>
                      </a:pPr>
                      <a:endParaRPr kumimoji="0" lang="ja-JP" altLang="en-US" sz="1200" b="0" i="0" u="none" strike="noStrike" cap="none" normalizeH="0" baseline="0">
                        <a:ln>
                          <a:noFill/>
                        </a:ln>
                        <a:solidFill>
                          <a:schemeClr val="tx1"/>
                        </a:solidFill>
                        <a:effectLst/>
                        <a:latin typeface="Hiragino Maru Gothic ProN W4" panose="020F0400000000000000" pitchFamily="34" charset="-128"/>
                        <a:ea typeface="Hiragino Maru Gothic ProN W4" panose="020F0400000000000000" pitchFamily="34" charset="-128"/>
                        <a:cs typeface="ＭＳ ゴシック"/>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09"/>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0"/>
                  </a:ext>
                </a:extLst>
              </a:tr>
              <a:tr h="590480">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595959"/>
                        </a:solidFill>
                        <a:effectLst/>
                        <a:latin typeface="Hiragino Maru Gothic ProN W4" panose="020F0400000000000000" pitchFamily="34" charset="-128"/>
                        <a:ea typeface="Hiragino Maru Gothic ProN W4" panose="020F0400000000000000" pitchFamily="34" charset="-128"/>
                        <a:sym typeface="Trebuchet MS Bold"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ts val="900"/>
                        </a:spcBef>
                        <a:tabLst>
                          <a:tab pos="1016000" algn="l"/>
                        </a:tabLst>
                        <a:defRPr kumimoji="1" sz="3000">
                          <a:solidFill>
                            <a:srgbClr val="878787"/>
                          </a:solidFill>
                          <a:latin typeface="Trebuchet MS" charset="0"/>
                          <a:ea typeface="ヒラギノ角ゴ ProN W3" charset="-128"/>
                          <a:sym typeface="Trebuchet MS" charset="0"/>
                        </a:defRPr>
                      </a:lvl1pPr>
                      <a:lvl2pPr marL="742950" indent="-285750">
                        <a:spcBef>
                          <a:spcPts val="700"/>
                        </a:spcBef>
                        <a:tabLst>
                          <a:tab pos="1016000" algn="l"/>
                        </a:tabLst>
                        <a:defRPr kumimoji="1" sz="2600">
                          <a:solidFill>
                            <a:srgbClr val="878787"/>
                          </a:solidFill>
                          <a:latin typeface="Trebuchet MS" charset="0"/>
                          <a:ea typeface="ヒラギノ角ゴ ProN W3" charset="-128"/>
                          <a:sym typeface="Trebuchet MS" charset="0"/>
                        </a:defRPr>
                      </a:lvl2pPr>
                      <a:lvl3pPr marL="1143000" indent="-228600">
                        <a:spcBef>
                          <a:spcPts val="600"/>
                        </a:spcBef>
                        <a:tabLst>
                          <a:tab pos="1016000" algn="l"/>
                        </a:tabLst>
                        <a:defRPr kumimoji="1" sz="2200">
                          <a:solidFill>
                            <a:srgbClr val="878787"/>
                          </a:solidFill>
                          <a:latin typeface="Trebuchet MS" charset="0"/>
                          <a:ea typeface="ヒラギノ角ゴ ProN W3" charset="-128"/>
                          <a:sym typeface="Trebuchet MS" charset="0"/>
                        </a:defRPr>
                      </a:lvl3pPr>
                      <a:lvl4pPr marL="16002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4pPr>
                      <a:lvl5pPr marL="2057400" indent="-228600">
                        <a:spcBef>
                          <a:spcPts val="500"/>
                        </a:spcBef>
                        <a:tabLst>
                          <a:tab pos="1016000" algn="l"/>
                        </a:tabLst>
                        <a:defRPr kumimoji="1" sz="2000">
                          <a:solidFill>
                            <a:srgbClr val="878787"/>
                          </a:solidFill>
                          <a:latin typeface="Trebuchet MS" charset="0"/>
                          <a:ea typeface="ヒラギノ角ゴ ProN W3" charset="-128"/>
                          <a:sym typeface="Trebuchet MS" charset="0"/>
                        </a:defRPr>
                      </a:lvl5pPr>
                      <a:lvl6pPr marL="25146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6pPr>
                      <a:lvl7pPr marL="29718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7pPr>
                      <a:lvl8pPr marL="34290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8pPr>
                      <a:lvl9pPr marL="3886200" indent="-228600" algn="ctr" fontAlgn="base">
                        <a:spcBef>
                          <a:spcPts val="500"/>
                        </a:spcBef>
                        <a:spcAft>
                          <a:spcPct val="0"/>
                        </a:spcAft>
                        <a:tabLst>
                          <a:tab pos="1016000" algn="l"/>
                        </a:tabLst>
                        <a:defRPr kumimoji="1" sz="2000">
                          <a:solidFill>
                            <a:srgbClr val="878787"/>
                          </a:solidFill>
                          <a:latin typeface="Trebuchet MS" charset="0"/>
                          <a:ea typeface="ヒラギノ角ゴ ProN W3" charset="-128"/>
                          <a:sym typeface="Trebuchet MS"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1016000" algn="l"/>
                        </a:tabLst>
                      </a:pPr>
                      <a:endParaRPr kumimoji="0" lang="ja-JP" altLang="en-US" sz="12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sym typeface="Trebuchet MS" charset="0"/>
                      </a:endParaRPr>
                    </a:p>
                  </a:txBody>
                  <a:tcPr marL="50800" marR="50800" marT="50777" marB="50777"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spTree>
    <p:extLst>
      <p:ext uri="{BB962C8B-B14F-4D97-AF65-F5344CB8AC3E}">
        <p14:creationId xmlns:p14="http://schemas.microsoft.com/office/powerpoint/2010/main" val="707925040"/>
      </p:ext>
    </p:extLst>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 xmlns:a16="http://schemas.microsoft.com/office/drawing/2014/main" id="{DEA410F6-7911-D04B-A544-BB516AE56337}"/>
              </a:ext>
            </a:extLst>
          </p:cNvPr>
          <p:cNvSpPr/>
          <p:nvPr/>
        </p:nvSpPr>
        <p:spPr bwMode="auto">
          <a:xfrm>
            <a:off x="2232" y="711200"/>
            <a:ext cx="6911975" cy="6767513"/>
          </a:xfrm>
          <a:prstGeom prst="rect">
            <a:avLst/>
          </a:prstGeom>
          <a:solidFill>
            <a:schemeClr val="accent1"/>
          </a:solidFill>
          <a:ln w="25400" cap="flat" cmpd="sng" algn="ctr">
            <a:solidFill>
              <a:schemeClr val="tx1">
                <a:lumMod val="65000"/>
                <a:lumOff val="35000"/>
              </a:schemeClr>
            </a:solidFill>
            <a:prstDash val="solid"/>
            <a:round/>
            <a:headEnd type="none" w="med" len="med"/>
            <a:tailEnd type="none" w="med" len="med"/>
          </a:ln>
          <a:effectLst/>
          <a:extLst>
            <a:ext uri="{AF507438-7753-43e0-B8FC-AC1667EBCBE1}"/>
          </a:extLst>
        </p:spPr>
        <p:txBody>
          <a:bodyPr/>
          <a:lstStyle/>
          <a:p>
            <a:pPr algn="ctr" eaLnBrk="1" hangingPunct="1">
              <a:defRPr/>
            </a:pPr>
            <a:endParaRPr lang="ja-JP" altLang="en-US">
              <a:latin typeface="Gill Sans" charset="0"/>
              <a:ea typeface="ヒラギノ角ゴ ProN W3" charset="0"/>
              <a:sym typeface="Gill Sans" charset="0"/>
            </a:endParaRPr>
          </a:p>
        </p:txBody>
      </p:sp>
      <p:cxnSp>
        <p:nvCxnSpPr>
          <p:cNvPr id="15" name="直線矢印コネクタ 14">
            <a:extLst>
              <a:ext uri="{FF2B5EF4-FFF2-40B4-BE49-F238E27FC236}">
                <a16:creationId xmlns="" xmlns:a16="http://schemas.microsoft.com/office/drawing/2014/main" id="{DF94D21E-42FB-B740-BDE1-6F3E15707269}"/>
              </a:ext>
            </a:extLst>
          </p:cNvPr>
          <p:cNvCxnSpPr>
            <a:cxnSpLocks/>
            <a:stCxn id="5" idx="2"/>
          </p:cNvCxnSpPr>
          <p:nvPr/>
        </p:nvCxnSpPr>
        <p:spPr bwMode="auto">
          <a:xfrm flipH="1">
            <a:off x="2361066" y="2077988"/>
            <a:ext cx="1172" cy="1561306"/>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50177" name="Rectangle 1">
            <a:extLst>
              <a:ext uri="{FF2B5EF4-FFF2-40B4-BE49-F238E27FC236}">
                <a16:creationId xmlns="" xmlns:a16="http://schemas.microsoft.com/office/drawing/2014/main" id="{24A927F8-154C-624D-99B8-C39C64662374}"/>
              </a:ext>
            </a:extLst>
          </p:cNvPr>
          <p:cNvSpPr>
            <a:spLocks noGrp="1" noChangeArrowheads="1"/>
          </p:cNvSpPr>
          <p:nvPr>
            <p:ph type="title"/>
          </p:nvPr>
        </p:nvSpPr>
        <p:spPr>
          <a:xfrm>
            <a:off x="183456" y="28575"/>
            <a:ext cx="9938444" cy="612775"/>
          </a:xfrm>
        </p:spPr>
        <p:txBody>
          <a:bodyPr/>
          <a:lstStyle/>
          <a:p>
            <a:pPr algn="l" eaLnBrk="1" hangingPunct="1">
              <a:defRPr/>
            </a:pPr>
            <a:r>
              <a:rPr kumimoji="0" lang="ja-JP" altLang="en-US" sz="30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全体的な</a:t>
            </a:r>
            <a:r>
              <a:rPr kumimoji="0" lang="ja-JP" altLang="en-US" sz="3000" dirty="0" smtClean="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rPr>
              <a:t>画面</a:t>
            </a:r>
            <a:endParaRPr kumimoji="0" lang="en-US" altLang="ja-JP" sz="3000" dirty="0">
              <a:solidFill>
                <a:schemeClr val="tx1">
                  <a:lumMod val="85000"/>
                  <a:lumOff val="15000"/>
                </a:schemeClr>
              </a:solidFill>
              <a:latin typeface="Hiragino Maru Gothic ProN W4" panose="020F0400000000000000" pitchFamily="34" charset="-128"/>
              <a:ea typeface="Hiragino Maru Gothic ProN W4" panose="020F0400000000000000" pitchFamily="34" charset="-128"/>
              <a:sym typeface="ＭＳ ゴシック" panose="020B0609070205080204" pitchFamily="49" charset="-128"/>
            </a:endParaRPr>
          </a:p>
        </p:txBody>
      </p:sp>
      <p:graphicFrame>
        <p:nvGraphicFramePr>
          <p:cNvPr id="3" name="表 2">
            <a:extLst>
              <a:ext uri="{FF2B5EF4-FFF2-40B4-BE49-F238E27FC236}">
                <a16:creationId xmlns="" xmlns:a16="http://schemas.microsoft.com/office/drawing/2014/main" id="{55463C8A-60A9-414B-B680-4043DDBE0807}"/>
              </a:ext>
            </a:extLst>
          </p:cNvPr>
          <p:cNvGraphicFramePr>
            <a:graphicFrameLocks noGrp="1"/>
          </p:cNvGraphicFramePr>
          <p:nvPr>
            <p:extLst>
              <p:ext uri="{D42A27DB-BD31-4B8C-83A1-F6EECF244321}">
                <p14:modId xmlns:p14="http://schemas.microsoft.com/office/powerpoint/2010/main" val="1447289426"/>
              </p:ext>
            </p:extLst>
          </p:nvPr>
        </p:nvGraphicFramePr>
        <p:xfrm>
          <a:off x="7024688" y="641350"/>
          <a:ext cx="3097212" cy="7077500"/>
        </p:xfrm>
        <a:graphic>
          <a:graphicData uri="http://schemas.openxmlformats.org/drawingml/2006/table">
            <a:tbl>
              <a:tblPr>
                <a:tableStyleId>{5C22544A-7EE6-4342-B048-85BDC9FD1C3A}</a:tableStyleId>
              </a:tblPr>
              <a:tblGrid>
                <a:gridCol w="3097212">
                  <a:extLst>
                    <a:ext uri="{9D8B030D-6E8A-4147-A177-3AD203B41FA5}">
                      <a16:colId xmlns="" xmlns:a16="http://schemas.microsoft.com/office/drawing/2014/main" val="20000"/>
                    </a:ext>
                  </a:extLst>
                </a:gridCol>
              </a:tblGrid>
              <a:tr h="326075">
                <a:tc>
                  <a:txBody>
                    <a:bodyPr/>
                    <a:lstStyle/>
                    <a:p>
                      <a:pPr algn="ctr"/>
                      <a:r>
                        <a:rPr kumimoji="1" lang="ja-JP" altLang="en-US" sz="1400">
                          <a:solidFill>
                            <a:schemeClr val="tx1">
                              <a:lumMod val="85000"/>
                              <a:lumOff val="15000"/>
                            </a:schemeClr>
                          </a:solidFill>
                        </a:rPr>
                        <a:t>画面遷移についての補足事項</a:t>
                      </a:r>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no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0"/>
                  </a:ext>
                </a:extLst>
              </a:tr>
              <a:tr h="322238">
                <a:tc>
                  <a:txBody>
                    <a:bodyPr/>
                    <a:lstStyle/>
                    <a:p>
                      <a:endParaRPr kumimoji="1" lang="en-US" altLang="ja-JP" sz="1100" dirty="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1"/>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3"/>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4"/>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5"/>
                  </a:ext>
                </a:extLst>
              </a:tr>
              <a:tr h="331557">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6"/>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7"/>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8"/>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9"/>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0"/>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1"/>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2"/>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3"/>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4"/>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5"/>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6"/>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7"/>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8"/>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19"/>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0"/>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1"/>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2"/>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3"/>
                  </a:ext>
                </a:extLst>
              </a:tr>
              <a:tr h="277165">
                <a:tc>
                  <a:txBody>
                    <a:bodyPr/>
                    <a:lstStyle/>
                    <a:p>
                      <a:endParaRPr kumimoji="1" lang="ja-JP" altLang="en-US" sz="1100"/>
                    </a:p>
                  </a:txBody>
                  <a:tcPr marL="91416" marR="91416">
                    <a:lnL w="12700" cap="flat" cmpd="sng" algn="ctr">
                      <a:noFill/>
                      <a:prstDash val="dot"/>
                      <a:round/>
                      <a:headEnd type="none" w="med" len="med"/>
                      <a:tailEnd type="none" w="med" len="med"/>
                    </a:lnL>
                    <a:lnR w="12700" cap="flat" cmpd="sng" algn="ctr">
                      <a:noFill/>
                      <a:prstDash val="dot"/>
                      <a:round/>
                      <a:headEnd type="none" w="med" len="med"/>
                      <a:tailEnd type="none" w="med" len="med"/>
                    </a:lnR>
                    <a:lnT w="12700" cap="flat" cmpd="sng" algn="ctr">
                      <a:solidFill>
                        <a:srgbClr val="2D2D8A">
                          <a:lumMod val="60000"/>
                          <a:lumOff val="40000"/>
                        </a:srgbClr>
                      </a:solidFill>
                      <a:prstDash val="dot"/>
                      <a:round/>
                      <a:headEnd type="none" w="med" len="med"/>
                      <a:tailEnd type="none" w="med" len="med"/>
                    </a:lnT>
                    <a:lnB w="12700" cap="flat" cmpd="sng" algn="ctr">
                      <a:solidFill>
                        <a:srgbClr val="2D2D8A">
                          <a:lumMod val="60000"/>
                          <a:lumOff val="40000"/>
                        </a:srgbClr>
                      </a:solidFill>
                      <a:prstDash val="dot"/>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24"/>
                  </a:ext>
                </a:extLst>
              </a:tr>
            </a:tbl>
          </a:graphicData>
        </a:graphic>
      </p:graphicFrame>
      <p:sp>
        <p:nvSpPr>
          <p:cNvPr id="4" name="角丸四角形 3">
            <a:extLst>
              <a:ext uri="{FF2B5EF4-FFF2-40B4-BE49-F238E27FC236}">
                <a16:creationId xmlns="" xmlns:a16="http://schemas.microsoft.com/office/drawing/2014/main" id="{2B7D4618-8C62-814B-8B80-78D974352C65}"/>
              </a:ext>
            </a:extLst>
          </p:cNvPr>
          <p:cNvSpPr/>
          <p:nvPr/>
        </p:nvSpPr>
        <p:spPr bwMode="auto">
          <a:xfrm>
            <a:off x="1390130" y="1191022"/>
            <a:ext cx="1944216" cy="504056"/>
          </a:xfrm>
          <a:prstGeom prst="roundRect">
            <a:avLst/>
          </a:prstGeom>
          <a:solidFill>
            <a:schemeClr val="accent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タイトル画面</a:t>
            </a:r>
            <a:endParaRPr kumimoji="0" lang="ja-JP" altLang="en-US" sz="18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sp>
        <p:nvSpPr>
          <p:cNvPr id="6" name="角丸四角形 5">
            <a:extLst>
              <a:ext uri="{FF2B5EF4-FFF2-40B4-BE49-F238E27FC236}">
                <a16:creationId xmlns="" xmlns:a16="http://schemas.microsoft.com/office/drawing/2014/main" id="{7BB9816A-F5E0-554D-A515-07FF7598F281}"/>
              </a:ext>
            </a:extLst>
          </p:cNvPr>
          <p:cNvSpPr/>
          <p:nvPr/>
        </p:nvSpPr>
        <p:spPr bwMode="auto">
          <a:xfrm>
            <a:off x="1390130" y="2199134"/>
            <a:ext cx="1944216" cy="504056"/>
          </a:xfrm>
          <a:prstGeom prst="roundRect">
            <a:avLst/>
          </a:prstGeom>
          <a:solidFill>
            <a:schemeClr val="bg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ステージ</a:t>
            </a:r>
            <a:r>
              <a:rPr lang="en-US" altLang="ja-JP"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1</a:t>
            </a:r>
            <a:endParaRPr kumimoji="0" lang="ja-JP" altLang="en-US" sz="18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sp>
        <p:nvSpPr>
          <p:cNvPr id="5" name="ひし形 4">
            <a:extLst>
              <a:ext uri="{FF2B5EF4-FFF2-40B4-BE49-F238E27FC236}">
                <a16:creationId xmlns="" xmlns:a16="http://schemas.microsoft.com/office/drawing/2014/main" id="{B187C9D1-36EA-B44C-A201-64762277C676}"/>
              </a:ext>
            </a:extLst>
          </p:cNvPr>
          <p:cNvSpPr/>
          <p:nvPr/>
        </p:nvSpPr>
        <p:spPr bwMode="auto">
          <a:xfrm>
            <a:off x="2164334" y="1715492"/>
            <a:ext cx="395808" cy="362496"/>
          </a:xfrm>
          <a:prstGeom prst="diamond">
            <a:avLst/>
          </a:prstGeom>
          <a:solidFill>
            <a:schemeClr val="accent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8" name="角丸四角形 7">
            <a:extLst>
              <a:ext uri="{FF2B5EF4-FFF2-40B4-BE49-F238E27FC236}">
                <a16:creationId xmlns="" xmlns:a16="http://schemas.microsoft.com/office/drawing/2014/main" id="{CAF446B7-8D8C-F24C-A177-5703E906AD9A}"/>
              </a:ext>
            </a:extLst>
          </p:cNvPr>
          <p:cNvSpPr/>
          <p:nvPr/>
        </p:nvSpPr>
        <p:spPr bwMode="auto">
          <a:xfrm>
            <a:off x="1389894" y="2919214"/>
            <a:ext cx="1944216" cy="504056"/>
          </a:xfrm>
          <a:prstGeom prst="roundRect">
            <a:avLst/>
          </a:prstGeom>
          <a:solidFill>
            <a:schemeClr val="bg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ステージ</a:t>
            </a:r>
            <a:r>
              <a:rPr lang="en-US" altLang="ja-JP"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2</a:t>
            </a:r>
          </a:p>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18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sp>
        <p:nvSpPr>
          <p:cNvPr id="11" name="角丸四角形 10">
            <a:extLst>
              <a:ext uri="{FF2B5EF4-FFF2-40B4-BE49-F238E27FC236}">
                <a16:creationId xmlns="" xmlns:a16="http://schemas.microsoft.com/office/drawing/2014/main" id="{47690218-4FD3-5B49-9B9A-2B6B3C74F546}"/>
              </a:ext>
            </a:extLst>
          </p:cNvPr>
          <p:cNvSpPr/>
          <p:nvPr/>
        </p:nvSpPr>
        <p:spPr bwMode="auto">
          <a:xfrm>
            <a:off x="4116257" y="1191022"/>
            <a:ext cx="1944216" cy="504056"/>
          </a:xfrm>
          <a:prstGeom prst="roundRect">
            <a:avLst/>
          </a:prstGeom>
          <a:solidFill>
            <a:schemeClr val="accent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難易度選択</a:t>
            </a:r>
            <a:endParaRPr kumimoji="0" lang="ja-JP" altLang="en-US" sz="18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sp>
        <p:nvSpPr>
          <p:cNvPr id="12" name="角丸四角形 11">
            <a:extLst>
              <a:ext uri="{FF2B5EF4-FFF2-40B4-BE49-F238E27FC236}">
                <a16:creationId xmlns="" xmlns:a16="http://schemas.microsoft.com/office/drawing/2014/main" id="{7D4CAAF9-A963-1D4C-982F-D571B4D11021}"/>
              </a:ext>
            </a:extLst>
          </p:cNvPr>
          <p:cNvSpPr/>
          <p:nvPr/>
        </p:nvSpPr>
        <p:spPr bwMode="auto">
          <a:xfrm>
            <a:off x="998003" y="1883873"/>
            <a:ext cx="1343522" cy="340643"/>
          </a:xfrm>
          <a:prstGeom prst="round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最初から</a:t>
            </a:r>
            <a:endParaRPr kumimoji="0" lang="en-US" altLang="ja-JP" sz="16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16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cxnSp>
        <p:nvCxnSpPr>
          <p:cNvPr id="13" name="直線矢印コネクタ 12">
            <a:extLst>
              <a:ext uri="{FF2B5EF4-FFF2-40B4-BE49-F238E27FC236}">
                <a16:creationId xmlns="" xmlns:a16="http://schemas.microsoft.com/office/drawing/2014/main" id="{CCD1049E-D095-424E-834B-BD76A224A16B}"/>
              </a:ext>
            </a:extLst>
          </p:cNvPr>
          <p:cNvCxnSpPr>
            <a:stCxn id="4" idx="3"/>
            <a:endCxn id="11" idx="1"/>
          </p:cNvCxnSpPr>
          <p:nvPr/>
        </p:nvCxnSpPr>
        <p:spPr bwMode="auto">
          <a:xfrm>
            <a:off x="3334346" y="1443050"/>
            <a:ext cx="781911" cy="0"/>
          </a:xfrm>
          <a:prstGeom prst="straightConnector1">
            <a:avLst/>
          </a:prstGeom>
          <a:solidFill>
            <a:schemeClr val="accent1"/>
          </a:solidFill>
          <a:ln w="38100" cap="flat" cmpd="sng" algn="ctr">
            <a:solidFill>
              <a:srgbClr val="000000"/>
            </a:solidFill>
            <a:prstDash val="solid"/>
            <a:round/>
            <a:headEnd type="triangle"/>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7" name="直線矢印コネクタ 16">
            <a:extLst>
              <a:ext uri="{FF2B5EF4-FFF2-40B4-BE49-F238E27FC236}">
                <a16:creationId xmlns="" xmlns:a16="http://schemas.microsoft.com/office/drawing/2014/main" id="{F92C434E-4D59-624A-A84A-708292747D25}"/>
              </a:ext>
            </a:extLst>
          </p:cNvPr>
          <p:cNvCxnSpPr>
            <a:cxnSpLocks/>
          </p:cNvCxnSpPr>
          <p:nvPr/>
        </p:nvCxnSpPr>
        <p:spPr bwMode="auto">
          <a:xfrm>
            <a:off x="2361066" y="4519544"/>
            <a:ext cx="0" cy="2068382"/>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9" name="角丸四角形 8">
            <a:extLst>
              <a:ext uri="{FF2B5EF4-FFF2-40B4-BE49-F238E27FC236}">
                <a16:creationId xmlns="" xmlns:a16="http://schemas.microsoft.com/office/drawing/2014/main" id="{887792BC-64CC-8641-9563-4055FD085978}"/>
              </a:ext>
            </a:extLst>
          </p:cNvPr>
          <p:cNvSpPr/>
          <p:nvPr/>
        </p:nvSpPr>
        <p:spPr bwMode="auto">
          <a:xfrm>
            <a:off x="1389894" y="4786882"/>
            <a:ext cx="1944216" cy="721928"/>
          </a:xfrm>
          <a:prstGeom prst="roundRect">
            <a:avLst/>
          </a:prstGeom>
          <a:solidFill>
            <a:schemeClr val="bg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ステージ</a:t>
            </a:r>
            <a:r>
              <a:rPr lang="en-US" altLang="ja-JP"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15</a:t>
            </a:r>
          </a:p>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最終ステージ</a:t>
            </a:r>
            <a:endParaRPr lang="en-US" altLang="ja-JP" sz="1800">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18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sp>
        <p:nvSpPr>
          <p:cNvPr id="10" name="角丸四角形 9">
            <a:extLst>
              <a:ext uri="{FF2B5EF4-FFF2-40B4-BE49-F238E27FC236}">
                <a16:creationId xmlns="" xmlns:a16="http://schemas.microsoft.com/office/drawing/2014/main" id="{62EBF4E4-A02A-1A40-9DC3-887F5DC970F0}"/>
              </a:ext>
            </a:extLst>
          </p:cNvPr>
          <p:cNvSpPr/>
          <p:nvPr/>
        </p:nvSpPr>
        <p:spPr bwMode="auto">
          <a:xfrm>
            <a:off x="1389894" y="5725678"/>
            <a:ext cx="1944216" cy="504056"/>
          </a:xfrm>
          <a:prstGeom prst="roundRect">
            <a:avLst/>
          </a:prstGeom>
          <a:solidFill>
            <a:schemeClr val="bg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8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クリア画面</a:t>
            </a:r>
            <a:endParaRPr lang="en-US" altLang="ja-JP" sz="1800">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18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cxnSp>
        <p:nvCxnSpPr>
          <p:cNvPr id="19" name="直線コネクタ 18">
            <a:extLst>
              <a:ext uri="{FF2B5EF4-FFF2-40B4-BE49-F238E27FC236}">
                <a16:creationId xmlns="" xmlns:a16="http://schemas.microsoft.com/office/drawing/2014/main" id="{0ED10E4B-12FF-4143-8E39-273EEFB54E9E}"/>
              </a:ext>
            </a:extLst>
          </p:cNvPr>
          <p:cNvCxnSpPr>
            <a:cxnSpLocks/>
          </p:cNvCxnSpPr>
          <p:nvPr/>
        </p:nvCxnSpPr>
        <p:spPr bwMode="auto">
          <a:xfrm>
            <a:off x="2361066" y="3711302"/>
            <a:ext cx="0" cy="808242"/>
          </a:xfrm>
          <a:prstGeom prst="line">
            <a:avLst/>
          </a:prstGeom>
          <a:solidFill>
            <a:schemeClr val="accent1"/>
          </a:solidFill>
          <a:ln w="38100" cap="flat" cmpd="sng" algn="ctr">
            <a:solidFill>
              <a:srgbClr val="000000"/>
            </a:solidFill>
            <a:prstDash val="sysDot"/>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1" name="直線矢印コネクタ 20">
            <a:extLst>
              <a:ext uri="{FF2B5EF4-FFF2-40B4-BE49-F238E27FC236}">
                <a16:creationId xmlns="" xmlns:a16="http://schemas.microsoft.com/office/drawing/2014/main" id="{B0E9CE6C-EE67-0C4F-8189-591B0A6A0681}"/>
              </a:ext>
            </a:extLst>
          </p:cNvPr>
          <p:cNvCxnSpPr>
            <a:cxnSpLocks/>
          </p:cNvCxnSpPr>
          <p:nvPr/>
        </p:nvCxnSpPr>
        <p:spPr bwMode="auto">
          <a:xfrm flipV="1">
            <a:off x="1029854" y="1387439"/>
            <a:ext cx="0" cy="5200487"/>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4" name="直線コネクタ 23">
            <a:extLst>
              <a:ext uri="{FF2B5EF4-FFF2-40B4-BE49-F238E27FC236}">
                <a16:creationId xmlns="" xmlns:a16="http://schemas.microsoft.com/office/drawing/2014/main" id="{C414B4AB-C136-9E4B-A7FC-A147CABDFC79}"/>
              </a:ext>
            </a:extLst>
          </p:cNvPr>
          <p:cNvCxnSpPr/>
          <p:nvPr/>
        </p:nvCxnSpPr>
        <p:spPr bwMode="auto">
          <a:xfrm flipH="1">
            <a:off x="1029854" y="6587926"/>
            <a:ext cx="1331212" cy="0"/>
          </a:xfrm>
          <a:prstGeom prst="line">
            <a:avLst/>
          </a:prstGeom>
          <a:solidFill>
            <a:schemeClr val="accent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6" name="直線矢印コネクタ 25">
            <a:extLst>
              <a:ext uri="{FF2B5EF4-FFF2-40B4-BE49-F238E27FC236}">
                <a16:creationId xmlns="" xmlns:a16="http://schemas.microsoft.com/office/drawing/2014/main" id="{67399A6F-AA37-7848-ADFA-7A42398BB307}"/>
              </a:ext>
            </a:extLst>
          </p:cNvPr>
          <p:cNvCxnSpPr>
            <a:cxnSpLocks/>
            <a:endCxn id="4" idx="1"/>
          </p:cNvCxnSpPr>
          <p:nvPr/>
        </p:nvCxnSpPr>
        <p:spPr bwMode="auto">
          <a:xfrm>
            <a:off x="1029854" y="1443050"/>
            <a:ext cx="360276" cy="0"/>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29" name="ひし形 28">
            <a:extLst>
              <a:ext uri="{FF2B5EF4-FFF2-40B4-BE49-F238E27FC236}">
                <a16:creationId xmlns="" xmlns:a16="http://schemas.microsoft.com/office/drawing/2014/main" id="{D2DD6E8F-F67A-2C4A-A153-A90B122BE184}"/>
              </a:ext>
            </a:extLst>
          </p:cNvPr>
          <p:cNvSpPr/>
          <p:nvPr/>
        </p:nvSpPr>
        <p:spPr bwMode="auto">
          <a:xfrm>
            <a:off x="2177248" y="3908244"/>
            <a:ext cx="395808" cy="362496"/>
          </a:xfrm>
          <a:prstGeom prst="diamond">
            <a:avLst/>
          </a:prstGeom>
          <a:solidFill>
            <a:schemeClr val="accent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cxnSp>
        <p:nvCxnSpPr>
          <p:cNvPr id="30" name="直線矢印コネクタ 29">
            <a:extLst>
              <a:ext uri="{FF2B5EF4-FFF2-40B4-BE49-F238E27FC236}">
                <a16:creationId xmlns="" xmlns:a16="http://schemas.microsoft.com/office/drawing/2014/main" id="{29E83218-9DA9-C446-80C9-553E9799C797}"/>
              </a:ext>
            </a:extLst>
          </p:cNvPr>
          <p:cNvCxnSpPr>
            <a:cxnSpLocks/>
          </p:cNvCxnSpPr>
          <p:nvPr/>
        </p:nvCxnSpPr>
        <p:spPr bwMode="auto">
          <a:xfrm>
            <a:off x="2573056" y="4117987"/>
            <a:ext cx="1166331" cy="0"/>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32" name="直線矢印コネクタ 31">
            <a:extLst>
              <a:ext uri="{FF2B5EF4-FFF2-40B4-BE49-F238E27FC236}">
                <a16:creationId xmlns="" xmlns:a16="http://schemas.microsoft.com/office/drawing/2014/main" id="{9B123B5D-02A4-6044-8ECD-591A5B67F23B}"/>
              </a:ext>
            </a:extLst>
          </p:cNvPr>
          <p:cNvCxnSpPr>
            <a:cxnSpLocks/>
          </p:cNvCxnSpPr>
          <p:nvPr/>
        </p:nvCxnSpPr>
        <p:spPr bwMode="auto">
          <a:xfrm flipH="1">
            <a:off x="2305826" y="3718737"/>
            <a:ext cx="1419475" cy="0"/>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34" name="直線コネクタ 33">
            <a:extLst>
              <a:ext uri="{FF2B5EF4-FFF2-40B4-BE49-F238E27FC236}">
                <a16:creationId xmlns="" xmlns:a16="http://schemas.microsoft.com/office/drawing/2014/main" id="{FE6C7612-A996-D443-9677-A7DF309441EF}"/>
              </a:ext>
            </a:extLst>
          </p:cNvPr>
          <p:cNvCxnSpPr>
            <a:cxnSpLocks/>
          </p:cNvCxnSpPr>
          <p:nvPr/>
        </p:nvCxnSpPr>
        <p:spPr bwMode="auto">
          <a:xfrm>
            <a:off x="3736836" y="3711302"/>
            <a:ext cx="0" cy="452490"/>
          </a:xfrm>
          <a:prstGeom prst="line">
            <a:avLst/>
          </a:prstGeom>
          <a:solidFill>
            <a:schemeClr val="accent1"/>
          </a:solidFill>
          <a:ln w="381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36" name="角丸四角形 35">
            <a:extLst>
              <a:ext uri="{FF2B5EF4-FFF2-40B4-BE49-F238E27FC236}">
                <a16:creationId xmlns="" xmlns:a16="http://schemas.microsoft.com/office/drawing/2014/main" id="{1ED09DA8-C3D4-F147-95C9-FC0BBCFDB774}"/>
              </a:ext>
            </a:extLst>
          </p:cNvPr>
          <p:cNvSpPr/>
          <p:nvPr/>
        </p:nvSpPr>
        <p:spPr bwMode="auto">
          <a:xfrm>
            <a:off x="3805315" y="3521968"/>
            <a:ext cx="2367025" cy="1283647"/>
          </a:xfrm>
          <a:prstGeom prst="round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ゲームオーバーなら</a:t>
            </a:r>
            <a: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
            </a:r>
            <a:b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b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現在のステージの</a:t>
            </a:r>
            <a: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
            </a:r>
            <a:b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b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最初から</a:t>
            </a:r>
            <a:endParaRPr kumimoji="0" lang="en-US" altLang="ja-JP" sz="16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16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cxnSp>
        <p:nvCxnSpPr>
          <p:cNvPr id="37" name="直線矢印コネクタ 36">
            <a:extLst>
              <a:ext uri="{FF2B5EF4-FFF2-40B4-BE49-F238E27FC236}">
                <a16:creationId xmlns="" xmlns:a16="http://schemas.microsoft.com/office/drawing/2014/main" id="{212A4219-1E2E-A445-8F06-E3AE630E2AF4}"/>
              </a:ext>
            </a:extLst>
          </p:cNvPr>
          <p:cNvCxnSpPr>
            <a:cxnSpLocks/>
          </p:cNvCxnSpPr>
          <p:nvPr/>
        </p:nvCxnSpPr>
        <p:spPr bwMode="auto">
          <a:xfrm>
            <a:off x="2581388" y="1896740"/>
            <a:ext cx="1166331" cy="0"/>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44" name="直線矢印コネクタ 43">
            <a:extLst>
              <a:ext uri="{FF2B5EF4-FFF2-40B4-BE49-F238E27FC236}">
                <a16:creationId xmlns="" xmlns:a16="http://schemas.microsoft.com/office/drawing/2014/main" id="{369BFA9D-178C-DA40-A01A-2C7133111EEB}"/>
              </a:ext>
            </a:extLst>
          </p:cNvPr>
          <p:cNvCxnSpPr>
            <a:cxnSpLocks/>
          </p:cNvCxnSpPr>
          <p:nvPr/>
        </p:nvCxnSpPr>
        <p:spPr bwMode="auto">
          <a:xfrm>
            <a:off x="3726473" y="1873326"/>
            <a:ext cx="0" cy="829864"/>
          </a:xfrm>
          <a:prstGeom prst="straightConnector1">
            <a:avLst/>
          </a:prstGeom>
          <a:solidFill>
            <a:schemeClr val="accent1"/>
          </a:solidFill>
          <a:ln w="38100" cap="flat" cmpd="sng" algn="ctr">
            <a:solidFill>
              <a:srgbClr val="000000"/>
            </a:solidFill>
            <a:prstDash val="solid"/>
            <a:round/>
            <a:headEnd type="none" w="med" len="med"/>
            <a:tailEnd type="triangle"/>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46" name="角丸四角形 45">
            <a:extLst>
              <a:ext uri="{FF2B5EF4-FFF2-40B4-BE49-F238E27FC236}">
                <a16:creationId xmlns="" xmlns:a16="http://schemas.microsoft.com/office/drawing/2014/main" id="{B81252B4-09FD-AF4C-86A3-2E5A44B15B3C}"/>
              </a:ext>
            </a:extLst>
          </p:cNvPr>
          <p:cNvSpPr/>
          <p:nvPr/>
        </p:nvSpPr>
        <p:spPr bwMode="auto">
          <a:xfrm>
            <a:off x="3699104" y="1816170"/>
            <a:ext cx="2367025" cy="1283647"/>
          </a:xfrm>
          <a:prstGeom prst="roundRect">
            <a:avLst/>
          </a:prstGeom>
          <a:noFill/>
          <a:ln w="254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途中からなら</a:t>
            </a:r>
            <a: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
            </a:r>
            <a:b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b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最後にクリアした</a:t>
            </a:r>
            <a: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
            </a:r>
            <a:br>
              <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br>
            <a:r>
              <a:rPr lang="ja-JP" altLang="en-US" sz="1600">
                <a:latin typeface="Hiragino Maru Gothic ProN W4" panose="020F0400000000000000" pitchFamily="34" charset="-128"/>
                <a:ea typeface="Hiragino Maru Gothic ProN W4" panose="020F0400000000000000" pitchFamily="34" charset="-128"/>
                <a:cs typeface="ヒラギノ角ゴ ProN W3" charset="0"/>
                <a:sym typeface="Gill Sans" charset="0"/>
              </a:rPr>
              <a:t>ステージの次ステージから</a:t>
            </a:r>
            <a:endParaRPr kumimoji="0" lang="en-US" altLang="ja-JP" sz="16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ja-JP" sz="1600">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ja-JP" altLang="en-US" sz="1600" b="0" i="0" u="none" strike="noStrike" cap="none" normalizeH="0" baseline="0">
              <a:ln>
                <a:noFill/>
              </a:ln>
              <a:solidFill>
                <a:srgbClr val="000000"/>
              </a:solidFill>
              <a:effectLst/>
              <a:latin typeface="Hiragino Maru Gothic ProN W4" panose="020F0400000000000000" pitchFamily="34" charset="-128"/>
              <a:ea typeface="Hiragino Maru Gothic ProN W4" panose="020F0400000000000000" pitchFamily="34" charset="-128"/>
              <a:cs typeface="ヒラギノ角ゴ ProN W3" charset="0"/>
              <a:sym typeface="Gill Sans" charset="0"/>
            </a:endParaRPr>
          </a:p>
        </p:txBody>
      </p:sp>
    </p:spTree>
  </p:cSld>
  <p:clrMapOvr>
    <a:masterClrMapping/>
  </p:clrMapOvr>
  <p:transition>
    <p:dissolve/>
  </p:transition>
</p:sld>
</file>

<file path=ppt/theme/theme1.xml><?xml version="1.0" encoding="utf-8"?>
<a:theme xmlns:a="http://schemas.openxmlformats.org/drawingml/2006/main" name="Default - タイトル スライド">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Default - タイトル スライド">
      <a:majorFont>
        <a:latin typeface="Trebuchet MS"/>
        <a:ea typeface="ヒラギノ角ゴ ProN W3"/>
        <a:cs typeface="ヒラギノ角ゴ ProN W3"/>
      </a:majorFont>
      <a:minorFont>
        <a:latin typeface="Trebuchet M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タイトル スライ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 タイトルと表">
  <a:themeElements>
    <a:clrScheme name="Default - タイトルと表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タイトルと表">
      <a:majorFont>
        <a:latin typeface="Trebuchet MS"/>
        <a:ea typeface="ヒラギノ角ゴ ProN W3"/>
        <a:cs typeface="ヒラギノ角ゴ ProN W3"/>
      </a:majorFont>
      <a:minorFont>
        <a:latin typeface="Trebuchet M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タイトルと表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ホワイ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4125</TotalTime>
  <Pages>0</Pages>
  <Words>1547</Words>
  <Characters>0</Characters>
  <Application>Microsoft Office PowerPoint</Application>
  <PresentationFormat>ユーザー設定</PresentationFormat>
  <Lines>0</Lines>
  <Paragraphs>271</Paragraphs>
  <Slides>15</Slides>
  <Notes>14</Notes>
  <HiddenSlides>4</HiddenSlides>
  <MMClips>0</MMClips>
  <ScaleCrop>false</ScaleCrop>
  <HeadingPairs>
    <vt:vector size="6" baseType="variant">
      <vt:variant>
        <vt:lpstr>使用されているフォント</vt:lpstr>
      </vt:variant>
      <vt:variant>
        <vt:i4>12</vt:i4>
      </vt:variant>
      <vt:variant>
        <vt:lpstr>テーマ</vt:lpstr>
      </vt:variant>
      <vt:variant>
        <vt:i4>2</vt:i4>
      </vt:variant>
      <vt:variant>
        <vt:lpstr>スライド タイトル</vt:lpstr>
      </vt:variant>
      <vt:variant>
        <vt:i4>15</vt:i4>
      </vt:variant>
    </vt:vector>
  </HeadingPairs>
  <TitlesOfParts>
    <vt:vector size="29" baseType="lpstr">
      <vt:lpstr>Gill Sans</vt:lpstr>
      <vt:lpstr>Helvetica Neue</vt:lpstr>
      <vt:lpstr>Hiragino Maru Gothic Pro W4</vt:lpstr>
      <vt:lpstr>Hiragino Maru Gothic ProN W4</vt:lpstr>
      <vt:lpstr>ＭＳ Ｐゴシック</vt:lpstr>
      <vt:lpstr>ＭＳ ゴシック</vt:lpstr>
      <vt:lpstr>ヒラギノ角ゴ ProN W3</vt:lpstr>
      <vt:lpstr>ヒラギノ角ゴ ProN W6</vt:lpstr>
      <vt:lpstr>Arial</vt:lpstr>
      <vt:lpstr>Helvetica</vt:lpstr>
      <vt:lpstr>Trebuchet MS</vt:lpstr>
      <vt:lpstr>Trebuchet MS Bold</vt:lpstr>
      <vt:lpstr>Default - タイトル スライド</vt:lpstr>
      <vt:lpstr>Default - タイトルと表</vt:lpstr>
      <vt:lpstr>ゲームデザインメモ  Ver.1.8</vt:lpstr>
      <vt:lpstr>　広報的内容　ゲームとこの資料の概略を知らせる</vt:lpstr>
      <vt:lpstr>ゲーム概要（ゲームの企図するおもしろさを表現する）</vt:lpstr>
      <vt:lpstr>フィーチャー（プレイヤーの行為と反応的に発生する現象）</vt:lpstr>
      <vt:lpstr>　図3　イメージスケッチ　世界観（巨大宇宙貨物船）</vt:lpstr>
      <vt:lpstr>メカニクス　Page:1　　　　　　　　　　　　　</vt:lpstr>
      <vt:lpstr>メカニクス　Page:2</vt:lpstr>
      <vt:lpstr>メカニクス　Page:3</vt:lpstr>
      <vt:lpstr>全体的な画面</vt:lpstr>
      <vt:lpstr>キャラクター　Page:1</vt:lpstr>
      <vt:lpstr>キャラクター　Page:2</vt:lpstr>
      <vt:lpstr>画面名：タイトル画面　　　　　　　　　画面No：</vt:lpstr>
      <vt:lpstr>全体マップとレベル間移動</vt:lpstr>
      <vt:lpstr>ビート・チャート補足　アイテム＃</vt:lpstr>
      <vt:lpstr>ビート・チャート補足　キャラクタ＃</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GAME DESIGN DOCUMENTS Ver.1.6 Original Design by Michelle Menard Translated and Arranged by Masaru Kitano</dc:title>
  <dc:subject/>
  <dc:creator>北野不凡</dc:creator>
  <cp:keywords/>
  <dc:description/>
  <cp:lastModifiedBy>ok</cp:lastModifiedBy>
  <cp:revision>75</cp:revision>
  <cp:lastPrinted>2015-11-21T23:55:29Z</cp:lastPrinted>
  <dcterms:created xsi:type="dcterms:W3CDTF">2015-11-21T23:14:39Z</dcterms:created>
  <dcterms:modified xsi:type="dcterms:W3CDTF">2018-10-01T02:59:33Z</dcterms:modified>
  <cp:category/>
</cp:coreProperties>
</file>